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sldIdLst>
    <p:sldId id="256" r:id="rId5"/>
    <p:sldId id="260" r:id="rId6"/>
    <p:sldId id="292" r:id="rId7"/>
    <p:sldId id="258" r:id="rId8"/>
    <p:sldId id="261" r:id="rId9"/>
    <p:sldId id="288" r:id="rId10"/>
    <p:sldId id="289" r:id="rId11"/>
    <p:sldId id="291" r:id="rId12"/>
    <p:sldId id="284" r:id="rId13"/>
    <p:sldId id="293" r:id="rId14"/>
    <p:sldId id="294" r:id="rId15"/>
    <p:sldId id="295" r:id="rId16"/>
    <p:sldId id="296" r:id="rId17"/>
    <p:sldId id="297" r:id="rId18"/>
    <p:sldId id="287" r:id="rId19"/>
    <p:sldId id="281" r:id="rId20"/>
    <p:sldId id="290" r:id="rId21"/>
    <p:sldId id="280" r:id="rId22"/>
    <p:sldId id="28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A438B-8594-41EE-8AAF-4D278F4AFBC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729812-F3D5-480A-9970-AA4D3A7B76E3}">
      <dgm:prSet/>
      <dgm:spPr/>
      <dgm:t>
        <a:bodyPr/>
        <a:lstStyle/>
        <a:p>
          <a:pPr rtl="0"/>
          <a:r>
            <a:rPr lang="fi-FI" dirty="0"/>
            <a:t>21 A Pia Ah­to­nen</a:t>
          </a:r>
          <a:r>
            <a:rPr lang="fi-FI" dirty="0">
              <a:latin typeface="Gill Sans MT" panose="020B0502020104020203"/>
            </a:rPr>
            <a:t>, 135</a:t>
          </a:r>
          <a:endParaRPr lang="en-US" dirty="0"/>
        </a:p>
      </dgm:t>
    </dgm:pt>
    <dgm:pt modelId="{389812DB-1F48-423C-9785-32187C003BEF}" type="parTrans" cxnId="{7147F112-5171-40BC-9744-480AC61D2E53}">
      <dgm:prSet/>
      <dgm:spPr/>
      <dgm:t>
        <a:bodyPr/>
        <a:lstStyle/>
        <a:p>
          <a:endParaRPr lang="en-US"/>
        </a:p>
      </dgm:t>
    </dgm:pt>
    <dgm:pt modelId="{E12A69F3-2AC0-419B-AF0D-C808D40424E8}" type="sibTrans" cxnId="{7147F112-5171-40BC-9744-480AC61D2E53}">
      <dgm:prSet/>
      <dgm:spPr/>
      <dgm:t>
        <a:bodyPr/>
        <a:lstStyle/>
        <a:p>
          <a:endParaRPr lang="en-US"/>
        </a:p>
      </dgm:t>
    </dgm:pt>
    <dgm:pt modelId="{0ACAD3D1-D2ED-4F27-930F-3A2DF2D9DD3D}">
      <dgm:prSet/>
      <dgm:spPr/>
      <dgm:t>
        <a:bodyPr/>
        <a:lstStyle/>
        <a:p>
          <a:pPr rtl="0"/>
          <a:r>
            <a:rPr lang="fi-FI" dirty="0"/>
            <a:t>21 B Son­ja Lam­pi­nen</a:t>
          </a:r>
          <a:r>
            <a:rPr lang="fi-FI" dirty="0">
              <a:latin typeface="Gill Sans MT" panose="020B0502020104020203"/>
            </a:rPr>
            <a:t>, 138</a:t>
          </a:r>
          <a:endParaRPr lang="en-US" dirty="0"/>
        </a:p>
      </dgm:t>
    </dgm:pt>
    <dgm:pt modelId="{34ED15D6-BEF2-44B2-839E-5806B07A8A3A}" type="parTrans" cxnId="{6FAAEDC3-6918-4B4B-AFE1-B09A580AF8B6}">
      <dgm:prSet/>
      <dgm:spPr/>
      <dgm:t>
        <a:bodyPr/>
        <a:lstStyle/>
        <a:p>
          <a:endParaRPr lang="en-US"/>
        </a:p>
      </dgm:t>
    </dgm:pt>
    <dgm:pt modelId="{989FBE2C-722F-4ABA-A100-401E34ADFEFB}" type="sibTrans" cxnId="{6FAAEDC3-6918-4B4B-AFE1-B09A580AF8B6}">
      <dgm:prSet/>
      <dgm:spPr/>
      <dgm:t>
        <a:bodyPr/>
        <a:lstStyle/>
        <a:p>
          <a:endParaRPr lang="en-US"/>
        </a:p>
      </dgm:t>
    </dgm:pt>
    <dgm:pt modelId="{2B41F436-968B-4A45-84BF-65BA1B3B6B18}">
      <dgm:prSet/>
      <dgm:spPr/>
      <dgm:t>
        <a:bodyPr/>
        <a:lstStyle/>
        <a:p>
          <a:pPr rtl="0"/>
          <a:r>
            <a:rPr lang="fi-FI" dirty="0"/>
            <a:t>21 C He­le­na Huuh­ka</a:t>
          </a:r>
          <a:r>
            <a:rPr lang="fi-FI" dirty="0">
              <a:latin typeface="Gill Sans MT" panose="020B0502020104020203"/>
            </a:rPr>
            <a:t>, 137</a:t>
          </a:r>
          <a:endParaRPr lang="en-US" dirty="0"/>
        </a:p>
      </dgm:t>
    </dgm:pt>
    <dgm:pt modelId="{92F63018-6BEA-4DA8-97D9-6C6275A0894F}" type="parTrans" cxnId="{4C4826DE-8072-4AA6-8A51-4592E5703396}">
      <dgm:prSet/>
      <dgm:spPr/>
      <dgm:t>
        <a:bodyPr/>
        <a:lstStyle/>
        <a:p>
          <a:endParaRPr lang="en-US"/>
        </a:p>
      </dgm:t>
    </dgm:pt>
    <dgm:pt modelId="{E33EE3D5-48B2-4786-BDAE-40DB382F38F1}" type="sibTrans" cxnId="{4C4826DE-8072-4AA6-8A51-4592E5703396}">
      <dgm:prSet/>
      <dgm:spPr/>
      <dgm:t>
        <a:bodyPr/>
        <a:lstStyle/>
        <a:p>
          <a:endParaRPr lang="en-US"/>
        </a:p>
      </dgm:t>
    </dgm:pt>
    <dgm:pt modelId="{CC426A15-BB72-4F81-841A-D1DE751CD4F9}">
      <dgm:prSet/>
      <dgm:spPr/>
      <dgm:t>
        <a:bodyPr/>
        <a:lstStyle/>
        <a:p>
          <a:pPr rtl="0"/>
          <a:r>
            <a:rPr lang="fi-FI" dirty="0"/>
            <a:t>21 D Mari Nur­mi</a:t>
          </a:r>
          <a:r>
            <a:rPr lang="fi-FI" dirty="0">
              <a:latin typeface="Gill Sans MT" panose="020B0502020104020203"/>
            </a:rPr>
            <a:t>, 203</a:t>
          </a:r>
          <a:endParaRPr lang="en-US" dirty="0"/>
        </a:p>
      </dgm:t>
    </dgm:pt>
    <dgm:pt modelId="{FC2D06AC-5B1A-46CB-BF26-87D8744BCAA9}" type="parTrans" cxnId="{60272E21-CB64-429A-BB1D-18E57978658F}">
      <dgm:prSet/>
      <dgm:spPr/>
      <dgm:t>
        <a:bodyPr/>
        <a:lstStyle/>
        <a:p>
          <a:endParaRPr lang="en-US"/>
        </a:p>
      </dgm:t>
    </dgm:pt>
    <dgm:pt modelId="{CC82CCFE-A932-4C76-A88B-3A432CF1F21A}" type="sibTrans" cxnId="{60272E21-CB64-429A-BB1D-18E57978658F}">
      <dgm:prSet/>
      <dgm:spPr/>
      <dgm:t>
        <a:bodyPr/>
        <a:lstStyle/>
        <a:p>
          <a:endParaRPr lang="en-US"/>
        </a:p>
      </dgm:t>
    </dgm:pt>
    <dgm:pt modelId="{01DF2058-4EA9-4B86-A753-B6A25E87D064}">
      <dgm:prSet/>
      <dgm:spPr/>
      <dgm:t>
        <a:bodyPr/>
        <a:lstStyle/>
        <a:p>
          <a:pPr rtl="0"/>
          <a:r>
            <a:rPr lang="fi-FI" dirty="0"/>
            <a:t>21 E Ruut Ma­ju­ri</a:t>
          </a:r>
          <a:r>
            <a:rPr lang="fi-FI" dirty="0">
              <a:latin typeface="Gill Sans MT" panose="020B0502020104020203"/>
            </a:rPr>
            <a:t>, 205</a:t>
          </a:r>
          <a:endParaRPr lang="en-US" dirty="0"/>
        </a:p>
      </dgm:t>
    </dgm:pt>
    <dgm:pt modelId="{8B4806B5-1204-41B8-BC56-9CD31D4B9E6E}" type="parTrans" cxnId="{CBAD0D63-9F2A-4D8B-9620-5FF471844032}">
      <dgm:prSet/>
      <dgm:spPr/>
      <dgm:t>
        <a:bodyPr/>
        <a:lstStyle/>
        <a:p>
          <a:endParaRPr lang="en-US"/>
        </a:p>
      </dgm:t>
    </dgm:pt>
    <dgm:pt modelId="{93C892AF-7B68-4A07-A21A-23D5328E30B7}" type="sibTrans" cxnId="{CBAD0D63-9F2A-4D8B-9620-5FF471844032}">
      <dgm:prSet/>
      <dgm:spPr/>
      <dgm:t>
        <a:bodyPr/>
        <a:lstStyle/>
        <a:p>
          <a:endParaRPr lang="en-US"/>
        </a:p>
      </dgm:t>
    </dgm:pt>
    <dgm:pt modelId="{739D6B6A-045F-4350-A204-40F895CD2CBA}">
      <dgm:prSet/>
      <dgm:spPr/>
      <dgm:t>
        <a:bodyPr/>
        <a:lstStyle/>
        <a:p>
          <a:pPr rtl="0"/>
          <a:r>
            <a:rPr lang="fi-FI" dirty="0"/>
            <a:t>21 F Sari Su­van­to</a:t>
          </a:r>
          <a:r>
            <a:rPr lang="fi-FI" dirty="0">
              <a:latin typeface="Gill Sans MT" panose="020B0502020104020203"/>
            </a:rPr>
            <a:t>, 225</a:t>
          </a:r>
          <a:endParaRPr lang="en-US" dirty="0"/>
        </a:p>
      </dgm:t>
    </dgm:pt>
    <dgm:pt modelId="{8B285E0D-BB94-415F-A9F9-D2B8A09155EC}" type="parTrans" cxnId="{F8FB544D-35C1-42F7-94C4-C027578D10A6}">
      <dgm:prSet/>
      <dgm:spPr/>
      <dgm:t>
        <a:bodyPr/>
        <a:lstStyle/>
        <a:p>
          <a:endParaRPr lang="en-US"/>
        </a:p>
      </dgm:t>
    </dgm:pt>
    <dgm:pt modelId="{CBD60E2C-A97F-47F3-873A-4846FB9D875C}" type="sibTrans" cxnId="{F8FB544D-35C1-42F7-94C4-C027578D10A6}">
      <dgm:prSet/>
      <dgm:spPr/>
      <dgm:t>
        <a:bodyPr/>
        <a:lstStyle/>
        <a:p>
          <a:endParaRPr lang="en-US"/>
        </a:p>
      </dgm:t>
    </dgm:pt>
    <dgm:pt modelId="{5CABE980-A385-4BBD-AB95-92FFA8FBD244}">
      <dgm:prSet/>
      <dgm:spPr/>
      <dgm:t>
        <a:bodyPr/>
        <a:lstStyle/>
        <a:p>
          <a:pPr rtl="0"/>
          <a:r>
            <a:rPr lang="fi-FI" dirty="0"/>
            <a:t>21 G Anna Ma­li­nen</a:t>
          </a:r>
          <a:r>
            <a:rPr lang="fi-FI" dirty="0">
              <a:latin typeface="Gill Sans MT" panose="020B0502020104020203"/>
            </a:rPr>
            <a:t>, 227</a:t>
          </a:r>
          <a:endParaRPr lang="en-US" dirty="0"/>
        </a:p>
      </dgm:t>
    </dgm:pt>
    <dgm:pt modelId="{C829CC8A-6764-45A0-BA52-87DC029CAF81}" type="parTrans" cxnId="{5C542B27-D45C-4F91-97A3-AEC1D6053FAB}">
      <dgm:prSet/>
      <dgm:spPr/>
      <dgm:t>
        <a:bodyPr/>
        <a:lstStyle/>
        <a:p>
          <a:endParaRPr lang="en-US"/>
        </a:p>
      </dgm:t>
    </dgm:pt>
    <dgm:pt modelId="{B88C9EC2-A226-4A1F-9386-F984AF395E61}" type="sibTrans" cxnId="{5C542B27-D45C-4F91-97A3-AEC1D6053FAB}">
      <dgm:prSet/>
      <dgm:spPr/>
      <dgm:t>
        <a:bodyPr/>
        <a:lstStyle/>
        <a:p>
          <a:endParaRPr lang="en-US"/>
        </a:p>
      </dgm:t>
    </dgm:pt>
    <dgm:pt modelId="{AE8333BC-892F-45D5-98C2-C3B9B18B93ED}" type="pres">
      <dgm:prSet presAssocID="{5E2A438B-8594-41EE-8AAF-4D278F4AFBC1}" presName="linear" presStyleCnt="0">
        <dgm:presLayoutVars>
          <dgm:animLvl val="lvl"/>
          <dgm:resizeHandles val="exact"/>
        </dgm:presLayoutVars>
      </dgm:prSet>
      <dgm:spPr/>
    </dgm:pt>
    <dgm:pt modelId="{4B9600A9-097A-410B-8C9F-1FE5A7CFAAC3}" type="pres">
      <dgm:prSet presAssocID="{91729812-F3D5-480A-9970-AA4D3A7B76E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DBDAA31-FCBC-4864-9C6C-90D3711B1319}" type="pres">
      <dgm:prSet presAssocID="{E12A69F3-2AC0-419B-AF0D-C808D40424E8}" presName="spacer" presStyleCnt="0"/>
      <dgm:spPr/>
    </dgm:pt>
    <dgm:pt modelId="{4CAD27B9-E7BC-483C-A2CF-2077063D4C8B}" type="pres">
      <dgm:prSet presAssocID="{0ACAD3D1-D2ED-4F27-930F-3A2DF2D9DD3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1A58AFE-7968-40E0-B65B-AECA4A4F662A}" type="pres">
      <dgm:prSet presAssocID="{989FBE2C-722F-4ABA-A100-401E34ADFEFB}" presName="spacer" presStyleCnt="0"/>
      <dgm:spPr/>
    </dgm:pt>
    <dgm:pt modelId="{44B107B5-DA6A-429D-99E1-69CDE364023E}" type="pres">
      <dgm:prSet presAssocID="{2B41F436-968B-4A45-84BF-65BA1B3B6B1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BE53B59-437F-4A30-80C4-CF6FDEE79DA1}" type="pres">
      <dgm:prSet presAssocID="{E33EE3D5-48B2-4786-BDAE-40DB382F38F1}" presName="spacer" presStyleCnt="0"/>
      <dgm:spPr/>
    </dgm:pt>
    <dgm:pt modelId="{63E72C26-7B4F-40BB-967F-8AEE812EF424}" type="pres">
      <dgm:prSet presAssocID="{CC426A15-BB72-4F81-841A-D1DE751CD4F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FF84679-0BFD-49E3-B214-07D94E62D876}" type="pres">
      <dgm:prSet presAssocID="{CC82CCFE-A932-4C76-A88B-3A432CF1F21A}" presName="spacer" presStyleCnt="0"/>
      <dgm:spPr/>
    </dgm:pt>
    <dgm:pt modelId="{9FE5CE16-9ED9-44E5-B617-8D3C483B5043}" type="pres">
      <dgm:prSet presAssocID="{01DF2058-4EA9-4B86-A753-B6A25E87D06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5AC7E78-5443-4E3E-ACCB-0EED9D3C5981}" type="pres">
      <dgm:prSet presAssocID="{93C892AF-7B68-4A07-A21A-23D5328E30B7}" presName="spacer" presStyleCnt="0"/>
      <dgm:spPr/>
    </dgm:pt>
    <dgm:pt modelId="{C86F1026-44C6-42C2-81A2-994844BE5250}" type="pres">
      <dgm:prSet presAssocID="{739D6B6A-045F-4350-A204-40F895CD2CB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42A5B3B-22F9-4BDE-A5D1-97E874F8EBA7}" type="pres">
      <dgm:prSet presAssocID="{CBD60E2C-A97F-47F3-873A-4846FB9D875C}" presName="spacer" presStyleCnt="0"/>
      <dgm:spPr/>
    </dgm:pt>
    <dgm:pt modelId="{F515B7D2-3253-47B9-B1DC-DB04D0AEC0F4}" type="pres">
      <dgm:prSet presAssocID="{5CABE980-A385-4BBD-AB95-92FFA8FBD24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147F112-5171-40BC-9744-480AC61D2E53}" srcId="{5E2A438B-8594-41EE-8AAF-4D278F4AFBC1}" destId="{91729812-F3D5-480A-9970-AA4D3A7B76E3}" srcOrd="0" destOrd="0" parTransId="{389812DB-1F48-423C-9785-32187C003BEF}" sibTransId="{E12A69F3-2AC0-419B-AF0D-C808D40424E8}"/>
    <dgm:cxn modelId="{FA67D91B-2B6C-452F-A5ED-56DD75F1D8CE}" type="presOf" srcId="{0ACAD3D1-D2ED-4F27-930F-3A2DF2D9DD3D}" destId="{4CAD27B9-E7BC-483C-A2CF-2077063D4C8B}" srcOrd="0" destOrd="0" presId="urn:microsoft.com/office/officeart/2005/8/layout/vList2"/>
    <dgm:cxn modelId="{3731571D-D4BD-4F37-9780-942AEA233571}" type="presOf" srcId="{5E2A438B-8594-41EE-8AAF-4D278F4AFBC1}" destId="{AE8333BC-892F-45D5-98C2-C3B9B18B93ED}" srcOrd="0" destOrd="0" presId="urn:microsoft.com/office/officeart/2005/8/layout/vList2"/>
    <dgm:cxn modelId="{60272E21-CB64-429A-BB1D-18E57978658F}" srcId="{5E2A438B-8594-41EE-8AAF-4D278F4AFBC1}" destId="{CC426A15-BB72-4F81-841A-D1DE751CD4F9}" srcOrd="3" destOrd="0" parTransId="{FC2D06AC-5B1A-46CB-BF26-87D8744BCAA9}" sibTransId="{CC82CCFE-A932-4C76-A88B-3A432CF1F21A}"/>
    <dgm:cxn modelId="{5C542B27-D45C-4F91-97A3-AEC1D6053FAB}" srcId="{5E2A438B-8594-41EE-8AAF-4D278F4AFBC1}" destId="{5CABE980-A385-4BBD-AB95-92FFA8FBD244}" srcOrd="6" destOrd="0" parTransId="{C829CC8A-6764-45A0-BA52-87DC029CAF81}" sibTransId="{B88C9EC2-A226-4A1F-9386-F984AF395E61}"/>
    <dgm:cxn modelId="{6983172E-3652-48F0-BEB4-8070968E490E}" type="presOf" srcId="{2B41F436-968B-4A45-84BF-65BA1B3B6B18}" destId="{44B107B5-DA6A-429D-99E1-69CDE364023E}" srcOrd="0" destOrd="0" presId="urn:microsoft.com/office/officeart/2005/8/layout/vList2"/>
    <dgm:cxn modelId="{CBAD0D63-9F2A-4D8B-9620-5FF471844032}" srcId="{5E2A438B-8594-41EE-8AAF-4D278F4AFBC1}" destId="{01DF2058-4EA9-4B86-A753-B6A25E87D064}" srcOrd="4" destOrd="0" parTransId="{8B4806B5-1204-41B8-BC56-9CD31D4B9E6E}" sibTransId="{93C892AF-7B68-4A07-A21A-23D5328E30B7}"/>
    <dgm:cxn modelId="{31DFB367-6CF9-492D-B675-AC27CF418B7A}" type="presOf" srcId="{739D6B6A-045F-4350-A204-40F895CD2CBA}" destId="{C86F1026-44C6-42C2-81A2-994844BE5250}" srcOrd="0" destOrd="0" presId="urn:microsoft.com/office/officeart/2005/8/layout/vList2"/>
    <dgm:cxn modelId="{F8FB544D-35C1-42F7-94C4-C027578D10A6}" srcId="{5E2A438B-8594-41EE-8AAF-4D278F4AFBC1}" destId="{739D6B6A-045F-4350-A204-40F895CD2CBA}" srcOrd="5" destOrd="0" parTransId="{8B285E0D-BB94-415F-A9F9-D2B8A09155EC}" sibTransId="{CBD60E2C-A97F-47F3-873A-4846FB9D875C}"/>
    <dgm:cxn modelId="{EDC62472-1BD0-4C6E-A6E4-13250E380476}" type="presOf" srcId="{91729812-F3D5-480A-9970-AA4D3A7B76E3}" destId="{4B9600A9-097A-410B-8C9F-1FE5A7CFAAC3}" srcOrd="0" destOrd="0" presId="urn:microsoft.com/office/officeart/2005/8/layout/vList2"/>
    <dgm:cxn modelId="{A24FC88B-209A-4C5F-B578-D99C73C65B9C}" type="presOf" srcId="{CC426A15-BB72-4F81-841A-D1DE751CD4F9}" destId="{63E72C26-7B4F-40BB-967F-8AEE812EF424}" srcOrd="0" destOrd="0" presId="urn:microsoft.com/office/officeart/2005/8/layout/vList2"/>
    <dgm:cxn modelId="{422B699A-FD2F-431C-AB8B-C0241C72018B}" type="presOf" srcId="{5CABE980-A385-4BBD-AB95-92FFA8FBD244}" destId="{F515B7D2-3253-47B9-B1DC-DB04D0AEC0F4}" srcOrd="0" destOrd="0" presId="urn:microsoft.com/office/officeart/2005/8/layout/vList2"/>
    <dgm:cxn modelId="{6FAAEDC3-6918-4B4B-AFE1-B09A580AF8B6}" srcId="{5E2A438B-8594-41EE-8AAF-4D278F4AFBC1}" destId="{0ACAD3D1-D2ED-4F27-930F-3A2DF2D9DD3D}" srcOrd="1" destOrd="0" parTransId="{34ED15D6-BEF2-44B2-839E-5806B07A8A3A}" sibTransId="{989FBE2C-722F-4ABA-A100-401E34ADFEFB}"/>
    <dgm:cxn modelId="{4C4826DE-8072-4AA6-8A51-4592E5703396}" srcId="{5E2A438B-8594-41EE-8AAF-4D278F4AFBC1}" destId="{2B41F436-968B-4A45-84BF-65BA1B3B6B18}" srcOrd="2" destOrd="0" parTransId="{92F63018-6BEA-4DA8-97D9-6C6275A0894F}" sibTransId="{E33EE3D5-48B2-4786-BDAE-40DB382F38F1}"/>
    <dgm:cxn modelId="{768E2DF7-FEC7-40BA-81A8-989A84FF6DEC}" type="presOf" srcId="{01DF2058-4EA9-4B86-A753-B6A25E87D064}" destId="{9FE5CE16-9ED9-44E5-B617-8D3C483B5043}" srcOrd="0" destOrd="0" presId="urn:microsoft.com/office/officeart/2005/8/layout/vList2"/>
    <dgm:cxn modelId="{CDFB42E3-0513-4AE0-89B7-6B430458E453}" type="presParOf" srcId="{AE8333BC-892F-45D5-98C2-C3B9B18B93ED}" destId="{4B9600A9-097A-410B-8C9F-1FE5A7CFAAC3}" srcOrd="0" destOrd="0" presId="urn:microsoft.com/office/officeart/2005/8/layout/vList2"/>
    <dgm:cxn modelId="{6C54DABC-1793-4A81-A0AF-A8BE627CDBBB}" type="presParOf" srcId="{AE8333BC-892F-45D5-98C2-C3B9B18B93ED}" destId="{1DBDAA31-FCBC-4864-9C6C-90D3711B1319}" srcOrd="1" destOrd="0" presId="urn:microsoft.com/office/officeart/2005/8/layout/vList2"/>
    <dgm:cxn modelId="{33A041AC-5178-46C7-97FC-1EE06DDA13F3}" type="presParOf" srcId="{AE8333BC-892F-45D5-98C2-C3B9B18B93ED}" destId="{4CAD27B9-E7BC-483C-A2CF-2077063D4C8B}" srcOrd="2" destOrd="0" presId="urn:microsoft.com/office/officeart/2005/8/layout/vList2"/>
    <dgm:cxn modelId="{29B0056A-EF33-4108-B0CE-96EE8E4FEA9A}" type="presParOf" srcId="{AE8333BC-892F-45D5-98C2-C3B9B18B93ED}" destId="{21A58AFE-7968-40E0-B65B-AECA4A4F662A}" srcOrd="3" destOrd="0" presId="urn:microsoft.com/office/officeart/2005/8/layout/vList2"/>
    <dgm:cxn modelId="{51AC927F-9BC1-4E1F-B11C-AF43BF888300}" type="presParOf" srcId="{AE8333BC-892F-45D5-98C2-C3B9B18B93ED}" destId="{44B107B5-DA6A-429D-99E1-69CDE364023E}" srcOrd="4" destOrd="0" presId="urn:microsoft.com/office/officeart/2005/8/layout/vList2"/>
    <dgm:cxn modelId="{D9929110-4CDA-4631-ADAF-3805E90127B6}" type="presParOf" srcId="{AE8333BC-892F-45D5-98C2-C3B9B18B93ED}" destId="{1BE53B59-437F-4A30-80C4-CF6FDEE79DA1}" srcOrd="5" destOrd="0" presId="urn:microsoft.com/office/officeart/2005/8/layout/vList2"/>
    <dgm:cxn modelId="{005B8BB5-06B0-497E-A2FC-A3AFD195748C}" type="presParOf" srcId="{AE8333BC-892F-45D5-98C2-C3B9B18B93ED}" destId="{63E72C26-7B4F-40BB-967F-8AEE812EF424}" srcOrd="6" destOrd="0" presId="urn:microsoft.com/office/officeart/2005/8/layout/vList2"/>
    <dgm:cxn modelId="{F7084C5A-6C0A-488A-89F7-ED0340D1B029}" type="presParOf" srcId="{AE8333BC-892F-45D5-98C2-C3B9B18B93ED}" destId="{8FF84679-0BFD-49E3-B214-07D94E62D876}" srcOrd="7" destOrd="0" presId="urn:microsoft.com/office/officeart/2005/8/layout/vList2"/>
    <dgm:cxn modelId="{E5F564AE-724D-4D64-8816-068E22F24C00}" type="presParOf" srcId="{AE8333BC-892F-45D5-98C2-C3B9B18B93ED}" destId="{9FE5CE16-9ED9-44E5-B617-8D3C483B5043}" srcOrd="8" destOrd="0" presId="urn:microsoft.com/office/officeart/2005/8/layout/vList2"/>
    <dgm:cxn modelId="{3DFABD21-E176-4578-8F7F-63B55EE0EC16}" type="presParOf" srcId="{AE8333BC-892F-45D5-98C2-C3B9B18B93ED}" destId="{B5AC7E78-5443-4E3E-ACCB-0EED9D3C5981}" srcOrd="9" destOrd="0" presId="urn:microsoft.com/office/officeart/2005/8/layout/vList2"/>
    <dgm:cxn modelId="{F6FD4B5F-EB05-4A19-BA48-DFC3F8ACD9A7}" type="presParOf" srcId="{AE8333BC-892F-45D5-98C2-C3B9B18B93ED}" destId="{C86F1026-44C6-42C2-81A2-994844BE5250}" srcOrd="10" destOrd="0" presId="urn:microsoft.com/office/officeart/2005/8/layout/vList2"/>
    <dgm:cxn modelId="{CBF45DCF-2572-4215-B315-B7BDAFACE04D}" type="presParOf" srcId="{AE8333BC-892F-45D5-98C2-C3B9B18B93ED}" destId="{342A5B3B-22F9-4BDE-A5D1-97E874F8EBA7}" srcOrd="11" destOrd="0" presId="urn:microsoft.com/office/officeart/2005/8/layout/vList2"/>
    <dgm:cxn modelId="{19FFF132-FF5A-4E6C-88F8-7EC1FE8F5861}" type="presParOf" srcId="{AE8333BC-892F-45D5-98C2-C3B9B18B93ED}" destId="{F515B7D2-3253-47B9-B1DC-DB04D0AEC0F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1FE82-990D-4D4F-B186-1E40F0E2FEF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FD7FA0-9FA1-4B67-93CF-F12584F7BA01}">
      <dgm:prSet/>
      <dgm:spPr/>
      <dgm:t>
        <a:bodyPr/>
        <a:lstStyle/>
        <a:p>
          <a:r>
            <a:rPr lang="fi-FI"/>
            <a:t>Carola Kröger - 21C, 21E, 21F</a:t>
          </a:r>
          <a:endParaRPr lang="en-US"/>
        </a:p>
      </dgm:t>
    </dgm:pt>
    <dgm:pt modelId="{9A4C14AC-5DEB-4C7E-90D7-655F9DA6DEA4}" type="parTrans" cxnId="{E7079531-BE6E-4831-B0EF-CA93DF22CCDD}">
      <dgm:prSet/>
      <dgm:spPr/>
      <dgm:t>
        <a:bodyPr/>
        <a:lstStyle/>
        <a:p>
          <a:endParaRPr lang="en-US"/>
        </a:p>
      </dgm:t>
    </dgm:pt>
    <dgm:pt modelId="{7A256C0B-22CA-41CB-93DE-0DB5EB3D578C}" type="sibTrans" cxnId="{E7079531-BE6E-4831-B0EF-CA93DF22CCDD}">
      <dgm:prSet/>
      <dgm:spPr/>
      <dgm:t>
        <a:bodyPr/>
        <a:lstStyle/>
        <a:p>
          <a:endParaRPr lang="en-US"/>
        </a:p>
      </dgm:t>
    </dgm:pt>
    <dgm:pt modelId="{BF1FAD8A-E961-4475-8979-D9DB0BE711E0}">
      <dgm:prSet/>
      <dgm:spPr/>
      <dgm:t>
        <a:bodyPr/>
        <a:lstStyle/>
        <a:p>
          <a:r>
            <a:rPr lang="fi-FI"/>
            <a:t>Markku Ukkonen – 21B, 21D</a:t>
          </a:r>
          <a:endParaRPr lang="en-US"/>
        </a:p>
      </dgm:t>
    </dgm:pt>
    <dgm:pt modelId="{E25BE6FB-209B-4845-82BA-413B9B8D31D1}" type="parTrans" cxnId="{DA55CCD4-191E-4808-A3F7-BBE06763B8D3}">
      <dgm:prSet/>
      <dgm:spPr/>
      <dgm:t>
        <a:bodyPr/>
        <a:lstStyle/>
        <a:p>
          <a:endParaRPr lang="en-US"/>
        </a:p>
      </dgm:t>
    </dgm:pt>
    <dgm:pt modelId="{50A23286-6390-493C-A2AC-3527F6D3BF49}" type="sibTrans" cxnId="{DA55CCD4-191E-4808-A3F7-BBE06763B8D3}">
      <dgm:prSet/>
      <dgm:spPr/>
      <dgm:t>
        <a:bodyPr/>
        <a:lstStyle/>
        <a:p>
          <a:endParaRPr lang="en-US"/>
        </a:p>
      </dgm:t>
    </dgm:pt>
    <dgm:pt modelId="{EE11E668-2328-4929-B494-209D36FB22E2}">
      <dgm:prSet/>
      <dgm:spPr/>
      <dgm:t>
        <a:bodyPr/>
        <a:lstStyle/>
        <a:p>
          <a:r>
            <a:rPr lang="fi-FI"/>
            <a:t>Reetta Varis (Jonna Kuusisto 1.12 alkaen) - 21A, 21G</a:t>
          </a:r>
          <a:endParaRPr lang="en-US"/>
        </a:p>
      </dgm:t>
    </dgm:pt>
    <dgm:pt modelId="{A26E7D19-7B5D-42C1-868F-4B6CF0211412}" type="parTrans" cxnId="{4CB8714F-33B7-4258-AED6-74BE0A3465BD}">
      <dgm:prSet/>
      <dgm:spPr/>
      <dgm:t>
        <a:bodyPr/>
        <a:lstStyle/>
        <a:p>
          <a:endParaRPr lang="en-US"/>
        </a:p>
      </dgm:t>
    </dgm:pt>
    <dgm:pt modelId="{67F63EDD-074C-44B5-A319-8A3CB06771A7}" type="sibTrans" cxnId="{4CB8714F-33B7-4258-AED6-74BE0A3465BD}">
      <dgm:prSet/>
      <dgm:spPr/>
      <dgm:t>
        <a:bodyPr/>
        <a:lstStyle/>
        <a:p>
          <a:endParaRPr lang="en-US"/>
        </a:p>
      </dgm:t>
    </dgm:pt>
    <dgm:pt modelId="{09282FF6-F91B-4867-B0D3-8885873437D2}" type="pres">
      <dgm:prSet presAssocID="{7441FE82-990D-4D4F-B186-1E40F0E2FEF6}" presName="linear" presStyleCnt="0">
        <dgm:presLayoutVars>
          <dgm:animLvl val="lvl"/>
          <dgm:resizeHandles val="exact"/>
        </dgm:presLayoutVars>
      </dgm:prSet>
      <dgm:spPr/>
    </dgm:pt>
    <dgm:pt modelId="{888022D4-3A53-459E-BD73-146298BEB5D5}" type="pres">
      <dgm:prSet presAssocID="{CDFD7FA0-9FA1-4B67-93CF-F12584F7BA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261F2F-CF71-45E4-8FE1-7D13E9403AE9}" type="pres">
      <dgm:prSet presAssocID="{7A256C0B-22CA-41CB-93DE-0DB5EB3D578C}" presName="spacer" presStyleCnt="0"/>
      <dgm:spPr/>
    </dgm:pt>
    <dgm:pt modelId="{81AFE17A-282C-4EE6-9786-CF1DF488910B}" type="pres">
      <dgm:prSet presAssocID="{BF1FAD8A-E961-4475-8979-D9DB0BE711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44C5D3-7F68-4EFE-902F-F23519BFCCE3}" type="pres">
      <dgm:prSet presAssocID="{50A23286-6390-493C-A2AC-3527F6D3BF49}" presName="spacer" presStyleCnt="0"/>
      <dgm:spPr/>
    </dgm:pt>
    <dgm:pt modelId="{E516F598-54BF-4855-B279-22DDBE748A6B}" type="pres">
      <dgm:prSet presAssocID="{EE11E668-2328-4929-B494-209D36FB22E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23AA624-30B2-49D4-8755-D5CAD5FB79D9}" type="presOf" srcId="{CDFD7FA0-9FA1-4B67-93CF-F12584F7BA01}" destId="{888022D4-3A53-459E-BD73-146298BEB5D5}" srcOrd="0" destOrd="0" presId="urn:microsoft.com/office/officeart/2005/8/layout/vList2"/>
    <dgm:cxn modelId="{CF3EDF2F-7DFE-4EAF-91C7-969A14CB7520}" type="presOf" srcId="{7441FE82-990D-4D4F-B186-1E40F0E2FEF6}" destId="{09282FF6-F91B-4867-B0D3-8885873437D2}" srcOrd="0" destOrd="0" presId="urn:microsoft.com/office/officeart/2005/8/layout/vList2"/>
    <dgm:cxn modelId="{E7079531-BE6E-4831-B0EF-CA93DF22CCDD}" srcId="{7441FE82-990D-4D4F-B186-1E40F0E2FEF6}" destId="{CDFD7FA0-9FA1-4B67-93CF-F12584F7BA01}" srcOrd="0" destOrd="0" parTransId="{9A4C14AC-5DEB-4C7E-90D7-655F9DA6DEA4}" sibTransId="{7A256C0B-22CA-41CB-93DE-0DB5EB3D578C}"/>
    <dgm:cxn modelId="{EA0D4C47-416E-4621-9C05-0FE4254F2843}" type="presOf" srcId="{BF1FAD8A-E961-4475-8979-D9DB0BE711E0}" destId="{81AFE17A-282C-4EE6-9786-CF1DF488910B}" srcOrd="0" destOrd="0" presId="urn:microsoft.com/office/officeart/2005/8/layout/vList2"/>
    <dgm:cxn modelId="{4CB8714F-33B7-4258-AED6-74BE0A3465BD}" srcId="{7441FE82-990D-4D4F-B186-1E40F0E2FEF6}" destId="{EE11E668-2328-4929-B494-209D36FB22E2}" srcOrd="2" destOrd="0" parTransId="{A26E7D19-7B5D-42C1-868F-4B6CF0211412}" sibTransId="{67F63EDD-074C-44B5-A319-8A3CB06771A7}"/>
    <dgm:cxn modelId="{DF1969B8-548A-4680-A807-85BA2DC0F688}" type="presOf" srcId="{EE11E668-2328-4929-B494-209D36FB22E2}" destId="{E516F598-54BF-4855-B279-22DDBE748A6B}" srcOrd="0" destOrd="0" presId="urn:microsoft.com/office/officeart/2005/8/layout/vList2"/>
    <dgm:cxn modelId="{DA55CCD4-191E-4808-A3F7-BBE06763B8D3}" srcId="{7441FE82-990D-4D4F-B186-1E40F0E2FEF6}" destId="{BF1FAD8A-E961-4475-8979-D9DB0BE711E0}" srcOrd="1" destOrd="0" parTransId="{E25BE6FB-209B-4845-82BA-413B9B8D31D1}" sibTransId="{50A23286-6390-493C-A2AC-3527F6D3BF49}"/>
    <dgm:cxn modelId="{89DC12ED-6108-43F1-BC6D-9476331429BF}" type="presParOf" srcId="{09282FF6-F91B-4867-B0D3-8885873437D2}" destId="{888022D4-3A53-459E-BD73-146298BEB5D5}" srcOrd="0" destOrd="0" presId="urn:microsoft.com/office/officeart/2005/8/layout/vList2"/>
    <dgm:cxn modelId="{5FBFA73F-F8F6-4511-B1CC-B605C2468B82}" type="presParOf" srcId="{09282FF6-F91B-4867-B0D3-8885873437D2}" destId="{63261F2F-CF71-45E4-8FE1-7D13E9403AE9}" srcOrd="1" destOrd="0" presId="urn:microsoft.com/office/officeart/2005/8/layout/vList2"/>
    <dgm:cxn modelId="{6BF4BBB1-A78F-43F2-8E0B-D953434E2A51}" type="presParOf" srcId="{09282FF6-F91B-4867-B0D3-8885873437D2}" destId="{81AFE17A-282C-4EE6-9786-CF1DF488910B}" srcOrd="2" destOrd="0" presId="urn:microsoft.com/office/officeart/2005/8/layout/vList2"/>
    <dgm:cxn modelId="{C09051B2-B190-4834-98ED-77B2569AE755}" type="presParOf" srcId="{09282FF6-F91B-4867-B0D3-8885873437D2}" destId="{9B44C5D3-7F68-4EFE-902F-F23519BFCCE3}" srcOrd="3" destOrd="0" presId="urn:microsoft.com/office/officeart/2005/8/layout/vList2"/>
    <dgm:cxn modelId="{E41C0A7D-87FB-48A0-9609-97D430BEA0A5}" type="presParOf" srcId="{09282FF6-F91B-4867-B0D3-8885873437D2}" destId="{E516F598-54BF-4855-B279-22DDBE748A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600A9-097A-410B-8C9F-1FE5A7CFAAC3}">
      <dsp:nvSpPr>
        <dsp:cNvPr id="0" name=""/>
        <dsp:cNvSpPr/>
      </dsp:nvSpPr>
      <dsp:spPr>
        <a:xfrm>
          <a:off x="0" y="12765"/>
          <a:ext cx="6151562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21 A Pia Ah­to­nen</a:t>
          </a:r>
          <a:r>
            <a:rPr lang="fi-FI" sz="2900" kern="1200" dirty="0">
              <a:latin typeface="Gill Sans MT" panose="020B0502020104020203"/>
            </a:rPr>
            <a:t>, 135</a:t>
          </a:r>
          <a:endParaRPr lang="en-US" sz="2900" kern="1200" dirty="0"/>
        </a:p>
      </dsp:txBody>
      <dsp:txXfrm>
        <a:off x="33127" y="45892"/>
        <a:ext cx="6085308" cy="612346"/>
      </dsp:txXfrm>
    </dsp:sp>
    <dsp:sp modelId="{4CAD27B9-E7BC-483C-A2CF-2077063D4C8B}">
      <dsp:nvSpPr>
        <dsp:cNvPr id="0" name=""/>
        <dsp:cNvSpPr/>
      </dsp:nvSpPr>
      <dsp:spPr>
        <a:xfrm>
          <a:off x="0" y="774885"/>
          <a:ext cx="6151562" cy="678600"/>
        </a:xfrm>
        <a:prstGeom prst="roundRect">
          <a:avLst/>
        </a:prstGeom>
        <a:solidFill>
          <a:schemeClr val="accent2">
            <a:hueOff val="-1725315"/>
            <a:satOff val="7643"/>
            <a:lumOff val="-2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21 B Son­ja Lam­pi­nen</a:t>
          </a:r>
          <a:r>
            <a:rPr lang="fi-FI" sz="2900" kern="1200" dirty="0">
              <a:latin typeface="Gill Sans MT" panose="020B0502020104020203"/>
            </a:rPr>
            <a:t>, 138</a:t>
          </a:r>
          <a:endParaRPr lang="en-US" sz="2900" kern="1200" dirty="0"/>
        </a:p>
      </dsp:txBody>
      <dsp:txXfrm>
        <a:off x="33127" y="808012"/>
        <a:ext cx="6085308" cy="612346"/>
      </dsp:txXfrm>
    </dsp:sp>
    <dsp:sp modelId="{44B107B5-DA6A-429D-99E1-69CDE364023E}">
      <dsp:nvSpPr>
        <dsp:cNvPr id="0" name=""/>
        <dsp:cNvSpPr/>
      </dsp:nvSpPr>
      <dsp:spPr>
        <a:xfrm>
          <a:off x="0" y="1537005"/>
          <a:ext cx="6151562" cy="678600"/>
        </a:xfrm>
        <a:prstGeom prst="round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21 C He­le­na Huuh­ka</a:t>
          </a:r>
          <a:r>
            <a:rPr lang="fi-FI" sz="2900" kern="1200" dirty="0">
              <a:latin typeface="Gill Sans MT" panose="020B0502020104020203"/>
            </a:rPr>
            <a:t>, 137</a:t>
          </a:r>
          <a:endParaRPr lang="en-US" sz="2900" kern="1200" dirty="0"/>
        </a:p>
      </dsp:txBody>
      <dsp:txXfrm>
        <a:off x="33127" y="1570132"/>
        <a:ext cx="6085308" cy="612346"/>
      </dsp:txXfrm>
    </dsp:sp>
    <dsp:sp modelId="{63E72C26-7B4F-40BB-967F-8AEE812EF424}">
      <dsp:nvSpPr>
        <dsp:cNvPr id="0" name=""/>
        <dsp:cNvSpPr/>
      </dsp:nvSpPr>
      <dsp:spPr>
        <a:xfrm>
          <a:off x="0" y="2299125"/>
          <a:ext cx="6151562" cy="678600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21 D Mari Nur­mi</a:t>
          </a:r>
          <a:r>
            <a:rPr lang="fi-FI" sz="2900" kern="1200" dirty="0">
              <a:latin typeface="Gill Sans MT" panose="020B0502020104020203"/>
            </a:rPr>
            <a:t>, 203</a:t>
          </a:r>
          <a:endParaRPr lang="en-US" sz="2900" kern="1200" dirty="0"/>
        </a:p>
      </dsp:txBody>
      <dsp:txXfrm>
        <a:off x="33127" y="2332252"/>
        <a:ext cx="6085308" cy="612346"/>
      </dsp:txXfrm>
    </dsp:sp>
    <dsp:sp modelId="{9FE5CE16-9ED9-44E5-B617-8D3C483B5043}">
      <dsp:nvSpPr>
        <dsp:cNvPr id="0" name=""/>
        <dsp:cNvSpPr/>
      </dsp:nvSpPr>
      <dsp:spPr>
        <a:xfrm>
          <a:off x="0" y="3061245"/>
          <a:ext cx="6151562" cy="678600"/>
        </a:xfrm>
        <a:prstGeom prst="round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21 E Ruut Ma­ju­ri</a:t>
          </a:r>
          <a:r>
            <a:rPr lang="fi-FI" sz="2900" kern="1200" dirty="0">
              <a:latin typeface="Gill Sans MT" panose="020B0502020104020203"/>
            </a:rPr>
            <a:t>, 205</a:t>
          </a:r>
          <a:endParaRPr lang="en-US" sz="2900" kern="1200" dirty="0"/>
        </a:p>
      </dsp:txBody>
      <dsp:txXfrm>
        <a:off x="33127" y="3094372"/>
        <a:ext cx="6085308" cy="612346"/>
      </dsp:txXfrm>
    </dsp:sp>
    <dsp:sp modelId="{C86F1026-44C6-42C2-81A2-994844BE5250}">
      <dsp:nvSpPr>
        <dsp:cNvPr id="0" name=""/>
        <dsp:cNvSpPr/>
      </dsp:nvSpPr>
      <dsp:spPr>
        <a:xfrm>
          <a:off x="0" y="3823365"/>
          <a:ext cx="6151562" cy="678600"/>
        </a:xfrm>
        <a:prstGeom prst="roundRect">
          <a:avLst/>
        </a:prstGeom>
        <a:solidFill>
          <a:schemeClr val="accent2">
            <a:hueOff val="-8626573"/>
            <a:satOff val="38216"/>
            <a:lumOff val="-140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21 F Sari Su­van­to</a:t>
          </a:r>
          <a:r>
            <a:rPr lang="fi-FI" sz="2900" kern="1200" dirty="0">
              <a:latin typeface="Gill Sans MT" panose="020B0502020104020203"/>
            </a:rPr>
            <a:t>, 225</a:t>
          </a:r>
          <a:endParaRPr lang="en-US" sz="2900" kern="1200" dirty="0"/>
        </a:p>
      </dsp:txBody>
      <dsp:txXfrm>
        <a:off x="33127" y="3856492"/>
        <a:ext cx="6085308" cy="612346"/>
      </dsp:txXfrm>
    </dsp:sp>
    <dsp:sp modelId="{F515B7D2-3253-47B9-B1DC-DB04D0AEC0F4}">
      <dsp:nvSpPr>
        <dsp:cNvPr id="0" name=""/>
        <dsp:cNvSpPr/>
      </dsp:nvSpPr>
      <dsp:spPr>
        <a:xfrm>
          <a:off x="0" y="4585485"/>
          <a:ext cx="6151562" cy="6786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21 G Anna Ma­li­nen</a:t>
          </a:r>
          <a:r>
            <a:rPr lang="fi-FI" sz="2900" kern="1200" dirty="0">
              <a:latin typeface="Gill Sans MT" panose="020B0502020104020203"/>
            </a:rPr>
            <a:t>, 227</a:t>
          </a:r>
          <a:endParaRPr lang="en-US" sz="2900" kern="1200" dirty="0"/>
        </a:p>
      </dsp:txBody>
      <dsp:txXfrm>
        <a:off x="33127" y="4618612"/>
        <a:ext cx="6085308" cy="612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022D4-3A53-459E-BD73-146298BEB5D5}">
      <dsp:nvSpPr>
        <dsp:cNvPr id="0" name=""/>
        <dsp:cNvSpPr/>
      </dsp:nvSpPr>
      <dsp:spPr>
        <a:xfrm>
          <a:off x="0" y="267419"/>
          <a:ext cx="6151562" cy="150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/>
            <a:t>Carola Kröger - 21C, 21E, 21F</a:t>
          </a:r>
          <a:endParaRPr lang="en-US" sz="3900" kern="1200"/>
        </a:p>
      </dsp:txBody>
      <dsp:txXfrm>
        <a:off x="73507" y="340926"/>
        <a:ext cx="6004548" cy="1358776"/>
      </dsp:txXfrm>
    </dsp:sp>
    <dsp:sp modelId="{81AFE17A-282C-4EE6-9786-CF1DF488910B}">
      <dsp:nvSpPr>
        <dsp:cNvPr id="0" name=""/>
        <dsp:cNvSpPr/>
      </dsp:nvSpPr>
      <dsp:spPr>
        <a:xfrm>
          <a:off x="0" y="1885529"/>
          <a:ext cx="6151562" cy="1505790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/>
            <a:t>Markku Ukkonen – 21B, 21D</a:t>
          </a:r>
          <a:endParaRPr lang="en-US" sz="3900" kern="1200"/>
        </a:p>
      </dsp:txBody>
      <dsp:txXfrm>
        <a:off x="73507" y="1959036"/>
        <a:ext cx="6004548" cy="1358776"/>
      </dsp:txXfrm>
    </dsp:sp>
    <dsp:sp modelId="{E516F598-54BF-4855-B279-22DDBE748A6B}">
      <dsp:nvSpPr>
        <dsp:cNvPr id="0" name=""/>
        <dsp:cNvSpPr/>
      </dsp:nvSpPr>
      <dsp:spPr>
        <a:xfrm>
          <a:off x="0" y="3503640"/>
          <a:ext cx="6151562" cy="150579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/>
            <a:t>Reetta Varis (Jonna Kuusisto 1.12 alkaen) - 21A, 21G</a:t>
          </a:r>
          <a:endParaRPr lang="en-US" sz="3900" kern="1200"/>
        </a:p>
      </dsp:txBody>
      <dsp:txXfrm>
        <a:off x="73507" y="3577147"/>
        <a:ext cx="6004548" cy="1358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7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3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8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66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5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1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1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0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4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6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2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lioppilastutkinto.fi/f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ervationbytes.com/2018/07/13/biodiversity-is-everyones-responsibility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lassikka.onedu.fi/verkkojulkaisut/zine/38/article-5733" TargetMode="External"/><Relationship Id="rId2" Type="http://schemas.openxmlformats.org/officeDocument/2006/relationships/hyperlink" Target="https://player.vimeo.com/video/37161662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mailto:anna-maija.tiilikainen@kuopio.fi" TargetMode="External"/><Relationship Id="rId7" Type="http://schemas.openxmlformats.org/officeDocument/2006/relationships/hyperlink" Target="mailto:jyrki.blom@opedu.kuopio.fi" TargetMode="External"/><Relationship Id="rId2" Type="http://schemas.openxmlformats.org/officeDocument/2006/relationships/hyperlink" Target="https://klassikka.onedu.fi/we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erttu.happonen@opedu.kuopio.fi" TargetMode="External"/><Relationship Id="rId5" Type="http://schemas.openxmlformats.org/officeDocument/2006/relationships/hyperlink" Target="mailto:inka.kokkonen@kuopio.fi" TargetMode="External"/><Relationship Id="rId4" Type="http://schemas.openxmlformats.org/officeDocument/2006/relationships/hyperlink" Target="mailto:paivi.hannele.savinainen@kuopio.f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lassikka.onedu.fi/web/vanhemmat/" TargetMode="External"/><Relationship Id="rId2" Type="http://schemas.openxmlformats.org/officeDocument/2006/relationships/hyperlink" Target="http://wilma.kuopio.f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rakennus, lapsi, sisä&#10;&#10;Kuvaus luotu automaattisesti">
            <a:extLst>
              <a:ext uri="{FF2B5EF4-FFF2-40B4-BE49-F238E27FC236}">
                <a16:creationId xmlns:a16="http://schemas.microsoft.com/office/drawing/2014/main" id="{C016C11C-D919-4B47-9D37-694F1E188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61" b="34139"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4E1D179-E6B2-4732-B5FC-20E3A3B2F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9936"/>
            <a:ext cx="8991600" cy="1645759"/>
          </a:xfrm>
        </p:spPr>
        <p:txBody>
          <a:bodyPr>
            <a:normAutofit/>
          </a:bodyPr>
          <a:lstStyle/>
          <a:p>
            <a:r>
              <a:rPr lang="fi-FI"/>
              <a:t>Kuopion klassillinen lukio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C2DADDA-F1D0-42A5-B60A-11135412A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71138"/>
            <a:ext cx="6801612" cy="760155"/>
          </a:xfrm>
        </p:spPr>
        <p:txBody>
          <a:bodyPr>
            <a:normAutofit/>
          </a:bodyPr>
          <a:lstStyle/>
          <a:p>
            <a:r>
              <a:rPr lang="fi-FI"/>
              <a:t>1. Opintovuoden huoltajienilta 24.11.2021</a:t>
            </a:r>
          </a:p>
        </p:txBody>
      </p:sp>
    </p:spTree>
    <p:extLst>
      <p:ext uri="{BB962C8B-B14F-4D97-AF65-F5344CB8AC3E}">
        <p14:creationId xmlns:p14="http://schemas.microsoft.com/office/powerpoint/2010/main" val="420535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06AE7B2-31B0-41F7-AD99-3A9E5703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Opiskelun tukeminen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19F37E-4CBA-4CE8-AFFB-B0DBB4C82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404040"/>
                </a:solidFill>
                <a:ea typeface="+mn-lt"/>
                <a:cs typeface="+mn-lt"/>
              </a:rPr>
              <a:t>Aineenopettaja</a:t>
            </a:r>
            <a:endParaRPr lang="en-US" sz="28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404040"/>
                </a:solidFill>
                <a:ea typeface="+mn-lt"/>
                <a:cs typeface="+mn-lt"/>
              </a:rPr>
              <a:t>Ryhmänohjaaja</a:t>
            </a:r>
            <a:endParaRPr lang="en-US" sz="28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404040"/>
                </a:solidFill>
                <a:ea typeface="+mn-lt"/>
                <a:cs typeface="+mn-lt"/>
              </a:rPr>
              <a:t>Opinto-ohjaaja</a:t>
            </a:r>
            <a:endParaRPr lang="en-US" sz="28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404040"/>
                </a:solidFill>
                <a:ea typeface="+mn-lt"/>
                <a:cs typeface="+mn-lt"/>
              </a:rPr>
              <a:t>Erityisopettaja</a:t>
            </a:r>
            <a:endParaRPr lang="en-US" sz="28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404040"/>
                </a:solidFill>
                <a:ea typeface="+mn-lt"/>
                <a:cs typeface="+mn-lt"/>
              </a:rPr>
              <a:t>Terveydenhoitaja</a:t>
            </a:r>
            <a:endParaRPr lang="en-US" sz="28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404040"/>
                </a:solidFill>
                <a:ea typeface="+mn-lt"/>
                <a:cs typeface="+mn-lt"/>
              </a:rPr>
              <a:t>Kuraattori</a:t>
            </a:r>
            <a:endParaRPr lang="en-US" sz="28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404040"/>
                </a:solidFill>
                <a:ea typeface="+mn-lt"/>
                <a:cs typeface="+mn-lt"/>
              </a:rPr>
              <a:t>Psykologi</a:t>
            </a:r>
            <a:endParaRPr lang="fi-FI" sz="2800" dirty="0">
              <a:solidFill>
                <a:srgbClr val="404040"/>
              </a:solidFill>
            </a:endParaRPr>
          </a:p>
          <a:p>
            <a:endParaRPr lang="fi-FI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2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4E7C5F-F660-441E-82F2-DFCB0F10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i-FI" sz="1700">
                <a:solidFill>
                  <a:srgbClr val="FFFFFF"/>
                </a:solidFill>
                <a:cs typeface="Calibri Light"/>
              </a:rPr>
              <a:t>Ohjaustoiminta</a:t>
            </a:r>
            <a:endParaRPr lang="fi-FI" sz="1700">
              <a:solidFill>
                <a:srgbClr val="FFFFFF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DBA6C205-2195-4F7E-B58A-75579EBA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fi-FI" sz="2400" dirty="0">
                <a:solidFill>
                  <a:srgbClr val="404040"/>
                </a:solidFill>
                <a:ea typeface="+mn-lt"/>
                <a:cs typeface="+mn-lt"/>
              </a:rPr>
              <a:t>Käytänteet, itsetuntemus yms.</a:t>
            </a:r>
            <a:endParaRPr lang="en-US" sz="24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-FI" sz="2400" dirty="0">
                <a:solidFill>
                  <a:srgbClr val="404040"/>
                </a:solidFill>
                <a:ea typeface="+mn-lt"/>
                <a:cs typeface="+mn-lt"/>
              </a:rPr>
              <a:t>Triangeli: </a:t>
            </a:r>
            <a:r>
              <a:rPr lang="fi-FI" sz="2400" u="sng" dirty="0">
                <a:solidFill>
                  <a:srgbClr val="404040"/>
                </a:solidFill>
                <a:ea typeface="+mn-lt"/>
                <a:cs typeface="+mn-lt"/>
              </a:rPr>
              <a:t>ainevalinnat-yo-kirjoitukset-jatko-opinnot 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rgbClr val="404040"/>
                </a:solidFill>
                <a:ea typeface="+mn-lt"/>
                <a:cs typeface="+mn-lt"/>
              </a:rPr>
              <a:t>  *rauhoittavasti, ei kiirettä päättää asioista!</a:t>
            </a:r>
            <a:endParaRPr lang="en-US" sz="24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fi-FI" sz="24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-FI" sz="2400" dirty="0">
                <a:solidFill>
                  <a:srgbClr val="404040"/>
                </a:solidFill>
                <a:ea typeface="+mn-lt"/>
                <a:cs typeface="+mn-lt"/>
              </a:rPr>
              <a:t>Ohjaus paljon henkilökohtaisempaa ohjausta – yhteys omaan opoon</a:t>
            </a:r>
            <a:endParaRPr lang="fi-FI" sz="2400" dirty="0">
              <a:solidFill>
                <a:srgbClr val="404040"/>
              </a:solidFill>
              <a:cs typeface="Calibri" panose="020F0502020204030204"/>
            </a:endParaRPr>
          </a:p>
          <a:p>
            <a:endParaRPr lang="fi-FI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0EB98E-F0F4-4D74-9C4B-798C50EA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i-FI" sz="2300">
                <a:solidFill>
                  <a:srgbClr val="FFFFFF"/>
                </a:solidFill>
              </a:rPr>
              <a:t>Tiedon kulku : mitä tietoja koulun olisi hyvä tietää opiskelijasta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DDFBC2-93DB-451A-B20A-F1BD2A5F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3200" dirty="0">
                <a:solidFill>
                  <a:srgbClr val="404040"/>
                </a:solidFill>
                <a:ea typeface="+mn-lt"/>
                <a:cs typeface="+mn-lt"/>
              </a:rPr>
              <a:t>Asioita, jotka vaikuttavat oleellisesti koulunkäyntiin tai sen suunnitteluun.</a:t>
            </a:r>
          </a:p>
        </p:txBody>
      </p:sp>
    </p:spTree>
    <p:extLst>
      <p:ext uri="{BB962C8B-B14F-4D97-AF65-F5344CB8AC3E}">
        <p14:creationId xmlns:p14="http://schemas.microsoft.com/office/powerpoint/2010/main" val="114085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E9983D-3C4C-4BF8-A7B5-CDF0136D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i-FI" sz="3000">
                <a:solidFill>
                  <a:srgbClr val="FFFFFF"/>
                </a:solidFill>
                <a:cs typeface="Calibri Light"/>
              </a:rPr>
              <a:t>Mikä muuttuu?</a:t>
            </a:r>
            <a:endParaRPr lang="fi-FI" sz="30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B44780-D697-41BB-B440-C9C4E07BC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fi-FI" sz="2400" u="sng" dirty="0">
                <a:solidFill>
                  <a:srgbClr val="404040"/>
                </a:solidFill>
                <a:ea typeface="+mn-lt"/>
                <a:cs typeface="+mn-lt"/>
              </a:rPr>
              <a:t>Kertaamisen</a:t>
            </a:r>
            <a:r>
              <a:rPr lang="fi-FI" sz="2400" dirty="0">
                <a:solidFill>
                  <a:srgbClr val="404040"/>
                </a:solidFill>
                <a:ea typeface="+mn-lt"/>
                <a:cs typeface="+mn-lt"/>
              </a:rPr>
              <a:t> merkitys</a:t>
            </a:r>
            <a:endParaRPr lang="en-US" sz="24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-FI" sz="2400" dirty="0">
                <a:solidFill>
                  <a:srgbClr val="404040"/>
                </a:solidFill>
                <a:ea typeface="+mn-lt"/>
                <a:cs typeface="+mn-lt"/>
              </a:rPr>
              <a:t>Arviointi kiristyy</a:t>
            </a:r>
            <a:endParaRPr lang="en-US" sz="24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-FI" sz="2400" dirty="0">
                <a:solidFill>
                  <a:srgbClr val="404040"/>
                </a:solidFill>
                <a:ea typeface="+mn-lt"/>
                <a:cs typeface="+mn-lt"/>
              </a:rPr>
              <a:t>Oman rytmin löytyminen voi viedä hetken – malttia!</a:t>
            </a:r>
            <a:endParaRPr lang="en-US" sz="2400" dirty="0">
              <a:solidFill>
                <a:srgbClr val="404040"/>
              </a:solidFill>
              <a:ea typeface="+mn-lt"/>
              <a:cs typeface="+mn-lt"/>
            </a:endParaRPr>
          </a:p>
          <a:p>
            <a:endParaRPr lang="fi-FI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27" y="4875288"/>
            <a:ext cx="2459112" cy="175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i 6">
            <a:hlinkClick r:id="rId3" tooltip="Lautakunnan sivuille"/>
          </p:cNvPr>
          <p:cNvSpPr/>
          <p:nvPr/>
        </p:nvSpPr>
        <p:spPr>
          <a:xfrm>
            <a:off x="4802058" y="4351658"/>
            <a:ext cx="3542537" cy="227418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89008" y="200744"/>
            <a:ext cx="6079027" cy="710952"/>
          </a:xfrm>
        </p:spPr>
        <p:txBody>
          <a:bodyPr>
            <a:normAutofit fontScale="90000"/>
          </a:bodyPr>
          <a:lstStyle/>
          <a:p>
            <a:r>
              <a:rPr lang="fi-FI" dirty="0"/>
              <a:t>YLIOPPILASKIRJOITUKSET</a:t>
            </a:r>
          </a:p>
        </p:txBody>
      </p:sp>
      <p:grpSp>
        <p:nvGrpSpPr>
          <p:cNvPr id="5" name="Ryhmä 4"/>
          <p:cNvGrpSpPr/>
          <p:nvPr/>
        </p:nvGrpSpPr>
        <p:grpSpPr>
          <a:xfrm>
            <a:off x="6958753" y="1781521"/>
            <a:ext cx="4918075" cy="2430211"/>
            <a:chOff x="4816474" y="3008564"/>
            <a:chExt cx="4918075" cy="2430211"/>
          </a:xfrm>
        </p:grpSpPr>
        <p:sp>
          <p:nvSpPr>
            <p:cNvPr id="44" name="AutoShape 8"/>
            <p:cNvSpPr>
              <a:spLocks noChangeArrowheads="1"/>
            </p:cNvSpPr>
            <p:nvPr/>
          </p:nvSpPr>
          <p:spPr bwMode="auto">
            <a:xfrm rot="8220000">
              <a:off x="5869296" y="3008564"/>
              <a:ext cx="1126366" cy="733663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2"/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rot="10260000">
              <a:off x="6353259" y="3801644"/>
              <a:ext cx="1008063" cy="733663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2"/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 rot="11940000">
              <a:off x="6296148" y="4645751"/>
              <a:ext cx="1008063" cy="733663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2"/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grpSp>
          <p:nvGrpSpPr>
            <p:cNvPr id="34" name="Group 45"/>
            <p:cNvGrpSpPr>
              <a:grpSpLocks/>
            </p:cNvGrpSpPr>
            <p:nvPr/>
          </p:nvGrpSpPr>
          <p:grpSpPr bwMode="auto">
            <a:xfrm>
              <a:off x="4816474" y="3841750"/>
              <a:ext cx="4918075" cy="1597025"/>
              <a:chOff x="3034" y="2420"/>
              <a:chExt cx="3098" cy="1006"/>
            </a:xfrm>
          </p:grpSpPr>
          <p:sp>
            <p:nvSpPr>
              <p:cNvPr id="56" name="Text Box 42"/>
              <p:cNvSpPr txBox="1">
                <a:spLocks noChangeArrowheads="1"/>
              </p:cNvSpPr>
              <p:nvPr/>
            </p:nvSpPr>
            <p:spPr bwMode="auto">
              <a:xfrm>
                <a:off x="3034" y="2470"/>
                <a:ext cx="878" cy="837"/>
              </a:xfrm>
              <a:prstGeom prst="flowChartAlternateProcess">
                <a:avLst/>
              </a:prstGeom>
              <a:solidFill>
                <a:schemeClr val="accent2"/>
              </a:solidFill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69875" indent="-269875">
                  <a:buClr>
                    <a:schemeClr val="folHlink"/>
                  </a:buClr>
                  <a:buSzPct val="200000"/>
                </a:pPr>
                <a:r>
                  <a:rPr lang="fi-FI" sz="1200" dirty="0">
                    <a:latin typeface="Arial Rounded MT Bold" panose="020F0704030504030204" pitchFamily="34" charset="0"/>
                  </a:rPr>
                  <a:t>Muita kokeita niin, että tutkintoon kuuluu ainakin 5 koetta</a:t>
                </a:r>
              </a:p>
            </p:txBody>
          </p:sp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4914" y="2420"/>
                <a:ext cx="1218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269875" indent="-269875"/>
                <a:r>
                  <a:rPr lang="fi-FI" dirty="0">
                    <a:latin typeface="Arial Rounded MT Bold" panose="020F0704030504030204" pitchFamily="34" charset="0"/>
                  </a:rPr>
                  <a:t>Reaalikokeita</a:t>
                </a:r>
              </a:p>
            </p:txBody>
          </p:sp>
          <p:sp>
            <p:nvSpPr>
              <p:cNvPr id="55" name="Text Box 41"/>
              <p:cNvSpPr txBox="1">
                <a:spLocks noChangeArrowheads="1"/>
              </p:cNvSpPr>
              <p:nvPr/>
            </p:nvSpPr>
            <p:spPr bwMode="auto">
              <a:xfrm>
                <a:off x="4941" y="3195"/>
                <a:ext cx="1088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69875" indent="-269875"/>
                <a:r>
                  <a:rPr lang="fi-FI" dirty="0">
                    <a:latin typeface="Arial Rounded MT Bold" panose="020F0704030504030204" pitchFamily="34" charset="0"/>
                  </a:rPr>
                  <a:t>Matematiikka</a:t>
                </a:r>
              </a:p>
            </p:txBody>
          </p:sp>
        </p:grpSp>
      </p:grpSp>
      <p:grpSp>
        <p:nvGrpSpPr>
          <p:cNvPr id="3" name="Ryhmä 2"/>
          <p:cNvGrpSpPr/>
          <p:nvPr/>
        </p:nvGrpSpPr>
        <p:grpSpPr>
          <a:xfrm>
            <a:off x="661646" y="5430914"/>
            <a:ext cx="4067189" cy="817563"/>
            <a:chOff x="-293698" y="5635630"/>
            <a:chExt cx="4067189" cy="817563"/>
          </a:xfrm>
        </p:grpSpPr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238252" y="5635630"/>
              <a:ext cx="2535239" cy="817563"/>
              <a:chOff x="848" y="3550"/>
              <a:chExt cx="1597" cy="515"/>
            </a:xfrm>
          </p:grpSpPr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 flipH="1">
                <a:off x="1515" y="3550"/>
                <a:ext cx="930" cy="515"/>
              </a:xfrm>
              <a:prstGeom prst="flowChartAlternate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69875" indent="-269875">
                  <a:buClr>
                    <a:srgbClr val="CC3300"/>
                  </a:buClr>
                  <a:buSzPct val="200000"/>
                </a:pPr>
                <a:r>
                  <a:rPr lang="fi-FI" sz="1400" dirty="0">
                    <a:latin typeface="Arial Rounded MT Bold" panose="020F0704030504030204" pitchFamily="34" charset="0"/>
                  </a:rPr>
                  <a:t>	Kaikille pakollinen koe</a:t>
                </a:r>
              </a:p>
            </p:txBody>
          </p:sp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848" y="3552"/>
                <a:ext cx="635" cy="462"/>
              </a:xfrm>
              <a:prstGeom prst="rightArrow">
                <a:avLst>
                  <a:gd name="adj1" fmla="val 50000"/>
                  <a:gd name="adj2" fmla="val 70864"/>
                </a:avLst>
              </a:prstGeom>
              <a:solidFill>
                <a:srgbClr val="CC3300"/>
              </a:solidFill>
              <a:ln w="38100" algn="ctr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anchor="ctr">
                <a:spAutoFit/>
              </a:bodyPr>
              <a:lstStyle/>
              <a:p>
                <a:endParaRPr lang="fi-FI"/>
              </a:p>
            </p:txBody>
          </p:sp>
        </p:grp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-293698" y="5759622"/>
              <a:ext cx="1655763" cy="6463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lIns="91440" tIns="45720" rIns="91440" bIns="45720" anchor="t">
              <a:spAutoFit/>
            </a:bodyPr>
            <a:lstStyle/>
            <a:p>
              <a:pPr marL="269875" indent="-269875"/>
              <a:r>
                <a:rPr lang="fi-FI" dirty="0">
                  <a:latin typeface="Arial Rounded MT Bold"/>
                </a:rPr>
                <a:t>Äidinkieli tai S2</a:t>
              </a:r>
              <a:endParaRPr lang="fi-FI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" name="Ryhmä 3"/>
          <p:cNvGrpSpPr/>
          <p:nvPr/>
        </p:nvGrpSpPr>
        <p:grpSpPr>
          <a:xfrm>
            <a:off x="582235" y="1380316"/>
            <a:ext cx="6033688" cy="2981785"/>
            <a:chOff x="-391457" y="1753861"/>
            <a:chExt cx="6043614" cy="3135866"/>
          </a:xfrm>
        </p:grpSpPr>
        <p:sp>
          <p:nvSpPr>
            <p:cNvPr id="97" name="Text Box 42"/>
            <p:cNvSpPr txBox="1">
              <a:spLocks noChangeArrowheads="1"/>
            </p:cNvSpPr>
            <p:nvPr/>
          </p:nvSpPr>
          <p:spPr bwMode="auto">
            <a:xfrm>
              <a:off x="3122804" y="3766015"/>
              <a:ext cx="1676541" cy="1123712"/>
            </a:xfrm>
            <a:prstGeom prst="flowChartAlternateProcess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69875" indent="-269875">
                <a:buClr>
                  <a:schemeClr val="folHlink"/>
                </a:buClr>
                <a:buSzPct val="200000"/>
              </a:pPr>
              <a:r>
                <a:rPr lang="fi-FI" sz="1200" dirty="0">
                  <a:latin typeface="Arial Rounded MT Bold" panose="020F0704030504030204" pitchFamily="34" charset="0"/>
                </a:rPr>
                <a:t>Tutkintoosi tulee sisältyä näistä kokeista vähintään 3 koetta </a:t>
              </a:r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 rot="1562523">
              <a:off x="1677027" y="3178606"/>
              <a:ext cx="1287450" cy="733663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6">
                <a:lumMod val="75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sp>
          <p:nvSpPr>
            <p:cNvPr id="59" name="AutoShape 8"/>
            <p:cNvSpPr>
              <a:spLocks noChangeArrowheads="1"/>
            </p:cNvSpPr>
            <p:nvPr/>
          </p:nvSpPr>
          <p:spPr bwMode="auto">
            <a:xfrm rot="4260000">
              <a:off x="2571357" y="2613617"/>
              <a:ext cx="1287450" cy="733663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6">
                <a:lumMod val="75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 rot="6600000">
              <a:off x="3745272" y="2671486"/>
              <a:ext cx="1287450" cy="733663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6">
                <a:lumMod val="75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sp>
          <p:nvSpPr>
            <p:cNvPr id="49" name="AutoShape 8"/>
            <p:cNvSpPr>
              <a:spLocks noChangeArrowheads="1"/>
            </p:cNvSpPr>
            <p:nvPr/>
          </p:nvSpPr>
          <p:spPr bwMode="auto">
            <a:xfrm rot="20930888">
              <a:off x="1559198" y="4103004"/>
              <a:ext cx="1287450" cy="733663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accent6">
                <a:lumMod val="75000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endParaRPr lang="fi-FI"/>
            </a:p>
          </p:txBody>
        </p:sp>
        <p:grpSp>
          <p:nvGrpSpPr>
            <p:cNvPr id="82" name="Group 43"/>
            <p:cNvGrpSpPr>
              <a:grpSpLocks/>
            </p:cNvGrpSpPr>
            <p:nvPr/>
          </p:nvGrpSpPr>
          <p:grpSpPr bwMode="auto">
            <a:xfrm>
              <a:off x="-391457" y="1753861"/>
              <a:ext cx="6043614" cy="3100389"/>
              <a:chOff x="-277" y="949"/>
              <a:chExt cx="3807" cy="1953"/>
            </a:xfrm>
          </p:grpSpPr>
          <p:sp>
            <p:nvSpPr>
              <p:cNvPr id="87" name="Oval 10"/>
              <p:cNvSpPr>
                <a:spLocks noChangeArrowheads="1"/>
              </p:cNvSpPr>
              <p:nvPr/>
            </p:nvSpPr>
            <p:spPr bwMode="auto">
              <a:xfrm>
                <a:off x="-277" y="2575"/>
                <a:ext cx="1180" cy="327"/>
              </a:xfrm>
              <a:prstGeom prst="ellipse">
                <a:avLst/>
              </a:prstGeom>
              <a:solidFill>
                <a:srgbClr val="FFC000"/>
              </a:solidFill>
              <a:ln w="38100" algn="ctr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90" name="Oval 13"/>
              <p:cNvSpPr>
                <a:spLocks noChangeArrowheads="1"/>
              </p:cNvSpPr>
              <p:nvPr/>
            </p:nvSpPr>
            <p:spPr bwMode="auto">
              <a:xfrm>
                <a:off x="2305" y="949"/>
                <a:ext cx="1225" cy="327"/>
              </a:xfrm>
              <a:prstGeom prst="ellipse">
                <a:avLst/>
              </a:prstGeom>
              <a:solidFill>
                <a:srgbClr val="FFC000"/>
              </a:solidFill>
              <a:ln w="38100" algn="ctr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>
                <a:spAutoFit/>
              </a:bodyPr>
              <a:lstStyle/>
              <a:p>
                <a:endParaRPr lang="fi-FI"/>
              </a:p>
            </p:txBody>
          </p:sp>
          <p:sp>
            <p:nvSpPr>
              <p:cNvPr id="92" name="Text Box 20"/>
              <p:cNvSpPr txBox="1">
                <a:spLocks noChangeArrowheads="1"/>
              </p:cNvSpPr>
              <p:nvPr/>
            </p:nvSpPr>
            <p:spPr bwMode="auto">
              <a:xfrm>
                <a:off x="158" y="2614"/>
                <a:ext cx="998" cy="288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69875" indent="-269875"/>
                <a:endParaRPr lang="fi-FI" sz="2400"/>
              </a:p>
            </p:txBody>
          </p:sp>
          <p:sp>
            <p:nvSpPr>
              <p:cNvPr id="93" name="Text Box 22"/>
              <p:cNvSpPr txBox="1">
                <a:spLocks noChangeArrowheads="1"/>
              </p:cNvSpPr>
              <p:nvPr/>
            </p:nvSpPr>
            <p:spPr bwMode="auto">
              <a:xfrm>
                <a:off x="-148" y="2601"/>
                <a:ext cx="1220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269875" indent="-269875"/>
                <a:r>
                  <a:rPr lang="fi-FI" dirty="0">
                    <a:latin typeface="Arial Rounded MT Bold" panose="020F0704030504030204" pitchFamily="34" charset="0"/>
                  </a:rPr>
                  <a:t>Vieras kieli</a:t>
                </a:r>
              </a:p>
            </p:txBody>
          </p:sp>
          <p:sp>
            <p:nvSpPr>
              <p:cNvPr id="94" name="Text Box 23"/>
              <p:cNvSpPr txBox="1">
                <a:spLocks noChangeArrowheads="1"/>
              </p:cNvSpPr>
              <p:nvPr/>
            </p:nvSpPr>
            <p:spPr bwMode="auto">
              <a:xfrm>
                <a:off x="-57" y="1414"/>
                <a:ext cx="1175" cy="582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fi-FI" dirty="0">
                    <a:latin typeface="Arial Rounded MT Bold" panose="020F0704030504030204" pitchFamily="34" charset="0"/>
                  </a:rPr>
                  <a:t>Toinen kotimainen kieli</a:t>
                </a:r>
              </a:p>
            </p:txBody>
          </p:sp>
          <p:sp>
            <p:nvSpPr>
              <p:cNvPr id="95" name="Text Box 24"/>
              <p:cNvSpPr txBox="1">
                <a:spLocks noChangeArrowheads="1"/>
              </p:cNvSpPr>
              <p:nvPr/>
            </p:nvSpPr>
            <p:spPr bwMode="auto">
              <a:xfrm>
                <a:off x="1083" y="1073"/>
                <a:ext cx="1089" cy="23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69875" indent="-269875"/>
                <a:r>
                  <a:rPr lang="fi-FI" dirty="0">
                    <a:latin typeface="Arial Rounded MT Bold" panose="020F0704030504030204" pitchFamily="34" charset="0"/>
                  </a:rPr>
                  <a:t>Matematiikka</a:t>
                </a:r>
              </a:p>
            </p:txBody>
          </p:sp>
          <p:sp>
            <p:nvSpPr>
              <p:cNvPr id="96" name="Text Box 25"/>
              <p:cNvSpPr txBox="1">
                <a:spLocks noChangeArrowheads="1"/>
              </p:cNvSpPr>
              <p:nvPr/>
            </p:nvSpPr>
            <p:spPr bwMode="auto">
              <a:xfrm>
                <a:off x="2503" y="991"/>
                <a:ext cx="1027" cy="233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269875" indent="-269875"/>
                <a:r>
                  <a:rPr lang="fi-FI" dirty="0">
                    <a:latin typeface="Arial Rounded MT Bold" panose="020F0704030504030204" pitchFamily="34" charset="0"/>
                  </a:rPr>
                  <a:t>Reaalikoe</a:t>
                </a:r>
              </a:p>
            </p:txBody>
          </p:sp>
        </p:grp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FDAA62CA-98B4-4EA0-AEA8-BFA03FAF9DCB}"/>
              </a:ext>
            </a:extLst>
          </p:cNvPr>
          <p:cNvSpPr txBox="1"/>
          <p:nvPr/>
        </p:nvSpPr>
        <p:spPr>
          <a:xfrm>
            <a:off x="9557982" y="15285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latin typeface="Arial Rounded MT Bold"/>
              </a:rPr>
              <a:t>Muut kielet</a:t>
            </a:r>
          </a:p>
        </p:txBody>
      </p:sp>
    </p:spTree>
    <p:extLst>
      <p:ext uri="{BB962C8B-B14F-4D97-AF65-F5344CB8AC3E}">
        <p14:creationId xmlns:p14="http://schemas.microsoft.com/office/powerpoint/2010/main" val="10989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F1D940-5090-4323-A2DF-6B22ACA5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/>
              <a:t>Opintojaksot</a:t>
            </a:r>
          </a:p>
        </p:txBody>
      </p:sp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9563F4A-9751-4D75-BFA4-EF2EF29AE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4" t="13973" r="28197" b="5205"/>
          <a:stretch/>
        </p:blipFill>
        <p:spPr>
          <a:xfrm>
            <a:off x="4834759" y="321024"/>
            <a:ext cx="7178565" cy="60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5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8D9D24-4A97-405D-863D-999DB896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7202"/>
            <a:ext cx="7838016" cy="778042"/>
          </a:xfrm>
        </p:spPr>
        <p:txBody>
          <a:bodyPr>
            <a:normAutofit/>
          </a:bodyPr>
          <a:lstStyle/>
          <a:p>
            <a:r>
              <a:rPr lang="fi-FI" dirty="0"/>
              <a:t>Urheilulukion kuulumiset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74AE5-224F-444E-9C3C-17D1B10EE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9726"/>
            <a:ext cx="10968128" cy="5095874"/>
          </a:xfrm>
        </p:spPr>
        <p:txBody>
          <a:bodyPr>
            <a:normAutofit/>
          </a:bodyPr>
          <a:lstStyle/>
          <a:p>
            <a:r>
              <a:rPr lang="fi-FI" sz="2000" dirty="0"/>
              <a:t>Urheilun ja lukio-opintojen yhdistäminen</a:t>
            </a:r>
          </a:p>
          <a:p>
            <a:r>
              <a:rPr lang="fi-FI" sz="2000" dirty="0"/>
              <a:t>Jaksamista ja kuormitusta seurattava; uni, ravinto, lepo!</a:t>
            </a:r>
          </a:p>
          <a:p>
            <a:r>
              <a:rPr lang="fi-FI" sz="2000" dirty="0"/>
              <a:t>Oppituntitallenteet ja mahdollisuus opiskella opintojaksoja e-URLU –tarjottimelta. E-URLU –tarjotin on käytössä vain urheilulukioiden opiskelijoilla.</a:t>
            </a:r>
            <a:endParaRPr lang="fi-FI" sz="2000" b="1" dirty="0"/>
          </a:p>
          <a:p>
            <a:r>
              <a:rPr lang="fi-FI" sz="2000" b="1" dirty="0"/>
              <a:t>Urheiluravitsemuksen perusteet (2 op)</a:t>
            </a:r>
          </a:p>
          <a:p>
            <a:pPr lvl="1"/>
            <a:r>
              <a:rPr lang="fi-FI" sz="2000" b="1" dirty="0"/>
              <a:t>Kurssin ajankohta:</a:t>
            </a:r>
            <a:r>
              <a:rPr lang="fi-FI" sz="2000" dirty="0"/>
              <a:t> 1.12.2021-7.2.2022. Ilmoittaudutaan oppilaitoksen urheiluakatemian yhteyshenkilön kautta 28.11. mennessä.</a:t>
            </a:r>
          </a:p>
          <a:p>
            <a:pPr lvl="1"/>
            <a:r>
              <a:rPr lang="fi-FI" sz="2000" b="1" dirty="0"/>
              <a:t>Opettajat:</a:t>
            </a:r>
            <a:r>
              <a:rPr lang="fi-FI" sz="2000" dirty="0"/>
              <a:t>  Jaakko Mursu, FT, </a:t>
            </a:r>
            <a:r>
              <a:rPr lang="fi-FI" sz="2000" dirty="0" err="1"/>
              <a:t>dos</a:t>
            </a:r>
            <a:r>
              <a:rPr lang="fi-FI" sz="2000" dirty="0"/>
              <a:t>., laillistettu ravitsemusterapeutti, Anni Lehtonen, </a:t>
            </a:r>
            <a:r>
              <a:rPr lang="fi-FI" sz="2000" dirty="0" err="1"/>
              <a:t>TtM</a:t>
            </a:r>
            <a:r>
              <a:rPr lang="fi-FI" sz="2000" dirty="0"/>
              <a:t>, laillistettu ravitsemusterapeutti</a:t>
            </a:r>
          </a:p>
          <a:p>
            <a:pPr lvl="1"/>
            <a:r>
              <a:rPr lang="fi-FI" sz="2000" b="1" dirty="0"/>
              <a:t>Suoritustapa:</a:t>
            </a:r>
            <a:r>
              <a:rPr lang="fi-FI" sz="2000" dirty="0"/>
              <a:t> Itsenäisesti toteutettava verkkokurssi. Sisältää teoriaosioita ja oppimistehtäviä, videotallenteita ja ruokapäiväkirjan pitämisen ja analysoinnin</a:t>
            </a:r>
          </a:p>
          <a:p>
            <a:pPr lvl="1"/>
            <a:r>
              <a:rPr lang="fi-FI" sz="2000" b="1" dirty="0"/>
              <a:t>Kurssin tavoitteet:</a:t>
            </a:r>
            <a:r>
              <a:rPr lang="fi-FI" sz="2000" dirty="0"/>
              <a:t> Kurssilla opitaan perusteet terveellisestä urheilijan ruokavaliosta sekä ravinnon merkityksestä harjoittelun ja kilpailun tukimuotona.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793D1F5-3D01-46C2-B9E8-CFE911A4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813" y="0"/>
            <a:ext cx="3405187" cy="9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7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ECFD0D-3BDE-4BF9-905F-77554D301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fi-FI" sz="5000"/>
              <a:t>Tiimijakson kuulumiset</a:t>
            </a:r>
          </a:p>
        </p:txBody>
      </p:sp>
    </p:spTree>
    <p:extLst>
      <p:ext uri="{BB962C8B-B14F-4D97-AF65-F5344CB8AC3E}">
        <p14:creationId xmlns:p14="http://schemas.microsoft.com/office/powerpoint/2010/main" val="34809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väkijoukko&#10;&#10;Kuvaus luotu automaattisesti">
            <a:extLst>
              <a:ext uri="{FF2B5EF4-FFF2-40B4-BE49-F238E27FC236}">
                <a16:creationId xmlns:a16="http://schemas.microsoft.com/office/drawing/2014/main" id="{873F1E7A-D858-4541-B90C-D99255684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673" r="15508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53E8137-365A-4037-A680-03453607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2800"/>
              <a:t>Älä jää yksin – opiskeluhuolto on tukenasi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13EC06-8A3F-4114-98BA-423BC443B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fi-FI" sz="1700"/>
              <a:t>Yhteyttä voi ottaa kaikissa asioissa: sekä pienissä että isoissa tai jos et tiedä, mitä pitäisi tehdä</a:t>
            </a:r>
          </a:p>
          <a:p>
            <a:pPr lvl="1"/>
            <a:r>
              <a:rPr lang="fi-FI" sz="1700"/>
              <a:t>Tarvittaessa ohjaamme ja neuvomme eteenpäin</a:t>
            </a:r>
          </a:p>
          <a:p>
            <a:pPr lvl="1"/>
            <a:endParaRPr lang="fi-FI" sz="1700"/>
          </a:p>
          <a:p>
            <a:r>
              <a:rPr lang="fi-FI" sz="1700"/>
              <a:t>Meitä saa (ja on toivottavaa) konsultoida, jos on huolta omasta nuoresta ja/tai perhetilanteesta </a:t>
            </a:r>
          </a:p>
          <a:p>
            <a:pPr lvl="1"/>
            <a:r>
              <a:rPr lang="fi-FI" sz="1700"/>
              <a:t>Pohditaan yhdessä tilannetta: jaettu huoli on kevyempi kantaa!</a:t>
            </a:r>
          </a:p>
          <a:p>
            <a:endParaRPr lang="fi-FI" sz="1700"/>
          </a:p>
        </p:txBody>
      </p:sp>
    </p:spTree>
    <p:extLst>
      <p:ext uri="{BB962C8B-B14F-4D97-AF65-F5344CB8AC3E}">
        <p14:creationId xmlns:p14="http://schemas.microsoft.com/office/powerpoint/2010/main" val="267548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F18D1F-1B4E-4F1A-AA3F-66947CE2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Opiskeluterveydenhuolto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CE6FDB-94A6-46F5-9BA2-724350A24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405" y="2533269"/>
            <a:ext cx="8751189" cy="3734181"/>
          </a:xfrm>
        </p:spPr>
        <p:txBody>
          <a:bodyPr>
            <a:noAutofit/>
          </a:bodyPr>
          <a:lstStyle/>
          <a:p>
            <a:r>
              <a:rPr lang="fi-FI" sz="2400" dirty="0"/>
              <a:t>Terveydenhoitaja Tuula Kerman</a:t>
            </a:r>
          </a:p>
          <a:p>
            <a:r>
              <a:rPr lang="fi-FI" sz="2400" dirty="0"/>
              <a:t>Tavattavissa koululla ma-to klo 8.15-15.00 ja pe klo 8.15-13.00.</a:t>
            </a:r>
          </a:p>
          <a:p>
            <a:r>
              <a:rPr lang="fi-FI" sz="2400" dirty="0"/>
              <a:t>Opiskeluterveydenhuollon lääkärin vastaanotto on pääterveysasemalla, os. Tulliportinkatu 15 H. Lääkärinaika varataan terveydenhoitajan kautta.</a:t>
            </a:r>
          </a:p>
          <a:p>
            <a:r>
              <a:rPr lang="fi-FI" sz="2400" dirty="0"/>
              <a:t>Linkki videoon </a:t>
            </a:r>
            <a:r>
              <a:rPr lang="fi-FI" sz="2400" dirty="0">
                <a:hlinkClick r:id="rId2"/>
              </a:rPr>
              <a:t>https://player.vimeo.com/video/371616624</a:t>
            </a:r>
            <a:endParaRPr lang="fi-FI" sz="2400" dirty="0"/>
          </a:p>
          <a:p>
            <a:r>
              <a:rPr lang="fi-FI" sz="2400" dirty="0"/>
              <a:t>Lisätietoja </a:t>
            </a:r>
            <a:r>
              <a:rPr lang="fi-FI" sz="2400" dirty="0">
                <a:hlinkClick r:id="rId3"/>
              </a:rPr>
              <a:t>Terveydenhuolto (onedu.fi)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75294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, ruoho, henkilö, istuminen&#10;&#10;Kuvaus luotu automaattisesti">
            <a:extLst>
              <a:ext uri="{FF2B5EF4-FFF2-40B4-BE49-F238E27FC236}">
                <a16:creationId xmlns:a16="http://schemas.microsoft.com/office/drawing/2014/main" id="{BD453722-520C-43CC-BC32-F75F354B9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82" r="-1" b="2189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00773BE-35BE-4CED-A462-7EBECE7D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fi-FI" dirty="0"/>
              <a:t>Illan teemat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6B9AB0-132F-49BC-B0DC-011426681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415197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fi-FI" dirty="0"/>
              <a:t>Opettajien esittely</a:t>
            </a:r>
          </a:p>
          <a:p>
            <a:r>
              <a:rPr lang="fi-FI" dirty="0"/>
              <a:t>Ajankohtaiset asiat</a:t>
            </a:r>
          </a:p>
          <a:p>
            <a:r>
              <a:rPr lang="fi-FI" dirty="0"/>
              <a:t>Opinto-ohjaus</a:t>
            </a:r>
          </a:p>
          <a:p>
            <a:r>
              <a:rPr lang="fi-FI" dirty="0"/>
              <a:t>Urheilulukion kuulumiset</a:t>
            </a:r>
          </a:p>
          <a:p>
            <a:r>
              <a:rPr lang="fi-FI" dirty="0"/>
              <a:t>Tiimijakson ajankohtaiset</a:t>
            </a:r>
          </a:p>
          <a:p>
            <a:r>
              <a:rPr lang="fi-FI" dirty="0"/>
              <a:t>Opiskeluhuollon tervehdys</a:t>
            </a:r>
          </a:p>
          <a:p>
            <a:r>
              <a:rPr lang="fi-FI" dirty="0"/>
              <a:t>Kysymyksiä voi esittää myös chatin kautta</a:t>
            </a:r>
          </a:p>
          <a:p>
            <a:pPr marL="0" indent="0">
              <a:buNone/>
            </a:pPr>
            <a:r>
              <a:rPr lang="fi-FI" dirty="0"/>
              <a:t>Illan aikataulu:</a:t>
            </a:r>
          </a:p>
          <a:p>
            <a:r>
              <a:rPr lang="fi-FI" dirty="0"/>
              <a:t>Klo 18.00-18.45 liikuntasali</a:t>
            </a:r>
          </a:p>
          <a:p>
            <a:r>
              <a:rPr lang="fi-FI" dirty="0"/>
              <a:t>Klo 18.45-19.30 ryhmittäin luokissa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5379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F6A99E-0EE0-4696-BF9F-0A5DC7560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sz="4000" i="1" dirty="0"/>
              <a:t>Kysymyksiä?</a:t>
            </a:r>
          </a:p>
          <a:p>
            <a:pPr marL="0" indent="0">
              <a:buNone/>
            </a:pPr>
            <a:endParaRPr lang="fi-FI" sz="4000" i="1" dirty="0"/>
          </a:p>
          <a:p>
            <a:pPr marL="0" indent="0">
              <a:buNone/>
            </a:pPr>
            <a:r>
              <a:rPr lang="fi-FI" sz="4000" i="1" dirty="0"/>
              <a:t>Kiitos!</a:t>
            </a:r>
          </a:p>
          <a:p>
            <a:pPr marL="0" indent="0">
              <a:buNone/>
            </a:pPr>
            <a:endParaRPr lang="fi-FI" sz="3200" i="1" dirty="0"/>
          </a:p>
          <a:p>
            <a:pPr marL="0" indent="0">
              <a:buNone/>
            </a:pPr>
            <a:endParaRPr lang="fi-FI" sz="3200" i="1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uva, joka sisältää kohteen sisä, pöytä, kukka, istuminen&#10;&#10;Kuvaus luotu automaattisesti">
            <a:extLst>
              <a:ext uri="{FF2B5EF4-FFF2-40B4-BE49-F238E27FC236}">
                <a16:creationId xmlns:a16="http://schemas.microsoft.com/office/drawing/2014/main" id="{17431006-96B4-48BD-AD6B-EFDBB20B2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4" r="1977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67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8C427A-ACA0-44CC-A4A9-C31736E9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fi-FI" sz="2200"/>
              <a:t>Ryhmänohjaajat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1EECEB76-AD1D-472C-AA90-D3CA77FB0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676749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99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EBC1BD-E359-4740-BCEC-8E304E8A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fi-FI"/>
              <a:t>Opinto-opas ja yhteystiedot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49AE78-22E7-44F8-939F-8244A6F1E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i-FI" sz="1700" dirty="0"/>
              <a:t>Löytyy osoitteesta </a:t>
            </a:r>
            <a:r>
              <a:rPr lang="fi-FI" sz="1700" dirty="0">
                <a:hlinkClick r:id="rId2"/>
              </a:rPr>
              <a:t>klassikka.fi</a:t>
            </a:r>
            <a:r>
              <a:rPr lang="fi-FI" sz="1700" dirty="0"/>
              <a:t> Opiskelijalle-osiosta</a:t>
            </a:r>
          </a:p>
          <a:p>
            <a:pPr>
              <a:lnSpc>
                <a:spcPct val="90000"/>
              </a:lnSpc>
            </a:pPr>
            <a:r>
              <a:rPr lang="fi-FI" sz="1700" dirty="0"/>
              <a:t>Opinto-oppaasta löytyvät kaikki koulun arkeen liittyvät asiat</a:t>
            </a:r>
          </a:p>
          <a:p>
            <a:pPr>
              <a:lnSpc>
                <a:spcPct val="90000"/>
              </a:lnSpc>
            </a:pPr>
            <a:r>
              <a:rPr lang="fi-FI" sz="1700" dirty="0"/>
              <a:t>Yhteystietoja:</a:t>
            </a:r>
          </a:p>
          <a:p>
            <a:pPr lvl="1">
              <a:lnSpc>
                <a:spcPct val="90000"/>
              </a:lnSpc>
            </a:pPr>
            <a:r>
              <a:rPr lang="fi-FI" sz="1700" dirty="0"/>
              <a:t>Rehtori Anna-Maija Tiilikainen puh. 0447184542 </a:t>
            </a:r>
            <a:r>
              <a:rPr lang="fi-FI" sz="1700" dirty="0">
                <a:hlinkClick r:id="rId3"/>
              </a:rPr>
              <a:t>anna-maija.tiilikainen@kuopio.fi</a:t>
            </a:r>
            <a:endParaRPr lang="fi-FI" sz="1700" dirty="0"/>
          </a:p>
          <a:p>
            <a:pPr lvl="1">
              <a:lnSpc>
                <a:spcPct val="90000"/>
              </a:lnSpc>
            </a:pPr>
            <a:r>
              <a:rPr lang="fi-FI" sz="1700" dirty="0"/>
              <a:t>Koulusihteeri Päivi Savinainen puh. 0447184543 </a:t>
            </a:r>
            <a:r>
              <a:rPr lang="fi-FI" sz="1700" dirty="0">
                <a:hlinkClick r:id="rId4"/>
              </a:rPr>
              <a:t>paivi.hannele.savinainen@kuopio.fi</a:t>
            </a:r>
            <a:endParaRPr lang="fi-FI" sz="1700" dirty="0"/>
          </a:p>
          <a:p>
            <a:pPr lvl="1">
              <a:lnSpc>
                <a:spcPct val="90000"/>
              </a:lnSpc>
            </a:pPr>
            <a:r>
              <a:rPr lang="fi-FI" sz="1700" dirty="0"/>
              <a:t>Apulaisrehtori Inka Kokkonen puh. 0447184541 </a:t>
            </a:r>
            <a:r>
              <a:rPr lang="fi-FI" sz="1700" dirty="0">
                <a:hlinkClick r:id="rId5"/>
              </a:rPr>
              <a:t>inka.kokkonen@kuopio.fi</a:t>
            </a:r>
            <a:endParaRPr lang="fi-FI" sz="1700" dirty="0"/>
          </a:p>
          <a:p>
            <a:pPr lvl="1">
              <a:lnSpc>
                <a:spcPct val="90000"/>
              </a:lnSpc>
            </a:pPr>
            <a:r>
              <a:rPr lang="fi-FI" sz="1700" dirty="0"/>
              <a:t>Apulaisrehtori Kerttu Happonen puh. 0447184549 </a:t>
            </a:r>
            <a:r>
              <a:rPr lang="fi-FI" sz="1700" dirty="0">
                <a:hlinkClick r:id="rId6"/>
              </a:rPr>
              <a:t>kerttu.happonen@opedu.kuopio.fi</a:t>
            </a:r>
            <a:endParaRPr lang="fi-FI" sz="1700" dirty="0"/>
          </a:p>
          <a:p>
            <a:pPr lvl="1">
              <a:lnSpc>
                <a:spcPct val="90000"/>
              </a:lnSpc>
            </a:pPr>
            <a:r>
              <a:rPr lang="fi-FI" sz="1700" dirty="0"/>
              <a:t>Urheilukoordinaattori Jyrki Blom puh. 0445184549 </a:t>
            </a:r>
            <a:r>
              <a:rPr lang="fi-FI" sz="1700" dirty="0">
                <a:hlinkClick r:id="rId7"/>
              </a:rPr>
              <a:t>jyrki.blom@opedu.kuopio.fi</a:t>
            </a:r>
            <a:r>
              <a:rPr lang="fi-FI" sz="1700" dirty="0"/>
              <a:t> (Anna-Maija Tiilikainen ajalla 1.11.2021-31.1.2022)</a:t>
            </a:r>
          </a:p>
          <a:p>
            <a:pPr lvl="1">
              <a:lnSpc>
                <a:spcPct val="90000"/>
              </a:lnSpc>
            </a:pPr>
            <a:endParaRPr lang="fi-FI" sz="1700" dirty="0"/>
          </a:p>
          <a:p>
            <a:pPr lvl="1">
              <a:lnSpc>
                <a:spcPct val="90000"/>
              </a:lnSpc>
            </a:pPr>
            <a:endParaRPr lang="fi-FI" sz="1700" dirty="0"/>
          </a:p>
          <a:p>
            <a:pPr>
              <a:lnSpc>
                <a:spcPct val="90000"/>
              </a:lnSpc>
            </a:pPr>
            <a:endParaRPr lang="fi-FI" sz="1700" dirty="0"/>
          </a:p>
        </p:txBody>
      </p:sp>
      <p:pic>
        <p:nvPicPr>
          <p:cNvPr id="5" name="Kuva 4" descr="Kuva, joka sisältää kohteen pöytä, sisä, istuminen, kirjoituspöytä&#10;&#10;Kuvaus luotu automaattisesti">
            <a:extLst>
              <a:ext uri="{FF2B5EF4-FFF2-40B4-BE49-F238E27FC236}">
                <a16:creationId xmlns:a16="http://schemas.microsoft.com/office/drawing/2014/main" id="{E2099303-4ABF-474B-B1DA-C3F822589D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606" r="42251" b="909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009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5EEF72-CAB8-435D-B2A7-5CA3A5D5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Tiedottaminen koulu ja koti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919A19-CDF6-484A-BA4E-262E5E6C5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485" y="2466594"/>
            <a:ext cx="8560689" cy="402945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fi-FI" sz="2400" dirty="0"/>
              <a:t>Koulun tiedottaminen: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400" dirty="0"/>
              <a:t>Lukion kotisivuilla oleva sähköinen kalenteri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400" dirty="0"/>
              <a:t>Wilma </a:t>
            </a:r>
            <a:r>
              <a:rPr lang="fi-FI" sz="2400" dirty="0">
                <a:hlinkClick r:id="rId2"/>
              </a:rPr>
              <a:t>wilma.kuopio.fi</a:t>
            </a:r>
            <a:endParaRPr lang="fi-FI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400" dirty="0">
                <a:hlinkClick r:id="rId3"/>
              </a:rPr>
              <a:t>https://klassikka.onedu.fi/web/vanhemmat/</a:t>
            </a:r>
            <a:endParaRPr lang="fi-FI" sz="2400" dirty="0"/>
          </a:p>
          <a:p>
            <a:r>
              <a:rPr lang="fi-FI" sz="2400" dirty="0"/>
              <a:t>Koti koulun suuntaan: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400" dirty="0" err="1"/>
              <a:t>Wilmaviesti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400" dirty="0"/>
              <a:t>Poissaolokäytänteet löytyvät tarkemmin opinto-oppaasta. Lyhyesti: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2400" dirty="0"/>
              <a:t>Huoltaja voi selvittää yksittäisen poissaolon suoraan Wilmassa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2400" dirty="0"/>
              <a:t>1-3 päivän poissaoloihin luvan myöntää ryhmänohjaaja/Wilma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i-FI" sz="2400" dirty="0"/>
              <a:t>Yli kolmen päivän poissaoloihin luvan myöntää rehtori/lomake kansliasta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fi-FI" dirty="0"/>
          </a:p>
          <a:p>
            <a:pPr lvl="2">
              <a:buFont typeface="Wingdings" panose="05000000000000000000" pitchFamily="2" charset="2"/>
              <a:buChar char="§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643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B71AFB-8D9C-4BC9-B6DB-3F97EF3C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786" y="440817"/>
            <a:ext cx="7729728" cy="946825"/>
          </a:xfrm>
        </p:spPr>
        <p:txBody>
          <a:bodyPr/>
          <a:lstStyle/>
          <a:p>
            <a:r>
              <a:rPr lang="fi-FI" dirty="0"/>
              <a:t>Yleistä lukio-opinnoista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34E541-39A5-46B8-9748-D6137292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92" y="1659857"/>
            <a:ext cx="10318215" cy="4512183"/>
          </a:xfrm>
        </p:spPr>
        <p:txBody>
          <a:bodyPr>
            <a:normAutofit/>
          </a:bodyPr>
          <a:lstStyle/>
          <a:p>
            <a:r>
              <a:rPr lang="fi-FI" sz="2000" dirty="0"/>
              <a:t>Syk­syl­lä 2021 lu­kio-opin­ton­sa aloit­taneet opis­ke­li­jat opis­ke­le­vat </a:t>
            </a:r>
            <a:r>
              <a:rPr lang="fi-FI" sz="2000" b="1" dirty="0"/>
              <a:t>uu­den ope­tus­suun­ni­tel­ma</a:t>
            </a:r>
            <a:r>
              <a:rPr lang="fi-FI" sz="2000" dirty="0"/>
              <a:t>n (LOPS 2021) mu­kaan</a:t>
            </a:r>
          </a:p>
          <a:p>
            <a:r>
              <a:rPr lang="fi-FI" sz="2000" dirty="0"/>
              <a:t>Lu­ki­on oppi­mää­rän laa­juus on </a:t>
            </a:r>
            <a:r>
              <a:rPr lang="fi-FI" sz="2000" b="1" dirty="0"/>
              <a:t>150 opin­to­pis­tet­tä. </a:t>
            </a:r>
            <a:r>
              <a:rPr lang="fi-FI" sz="2000" dirty="0"/>
              <a:t>Lu­kio-opin­not muo­dos­tu­vat pa­kol­li­sis­ta sekä val­ta­kun­nal­li­sis­ta ja paikallisista va­lin­nai­sis­ta opin­nois­ta (</a:t>
            </a:r>
            <a:r>
              <a:rPr lang="fi-FI" sz="2000" b="1" dirty="0"/>
              <a:t>opin­to­jak­sois­ta</a:t>
            </a:r>
            <a:r>
              <a:rPr lang="fi-FI" sz="2000" dirty="0"/>
              <a:t>).</a:t>
            </a:r>
            <a:endParaRPr lang="fi-FI" sz="2000" b="1" dirty="0"/>
          </a:p>
          <a:p>
            <a:r>
              <a:rPr lang="fi-FI" sz="2000" dirty="0"/>
              <a:t>En­sim­mäi­sel­lä oppi­tun­nil­la an­ne­taan tär­ke­ää tie­toa opin­to­jak­son si­säl­lös­tä, sii­hen kuu­lu­vis­ta teh­tä­vis­tä ja sen ar­vi­oin­nis­ta.</a:t>
            </a:r>
          </a:p>
          <a:p>
            <a:r>
              <a:rPr lang="fi-FI" sz="2000" dirty="0"/>
              <a:t>Ar­vi­oin­nil­la on kak­si kes­keis­tä teh­tä­vää: op­pi­mi­sen tu­ke­mi­nen ja oh­jaa­mi­nen sekä osaa­mi­sel­le ja op­pi­mi­sel­le ase­tet­tu­jen ta­voit­tei­den saa­vut­ta­mi­sen nä­ky­väk­si te­ke­mi­nen. </a:t>
            </a:r>
            <a:endParaRPr lang="fi-FI" sz="2000" dirty="0">
              <a:solidFill>
                <a:srgbClr val="404040"/>
              </a:solidFill>
            </a:endParaRPr>
          </a:p>
          <a:p>
            <a:r>
              <a:rPr lang="fi-FI" sz="2000" dirty="0">
                <a:solidFill>
                  <a:srgbClr val="404040"/>
                </a:solidFill>
              </a:rPr>
              <a:t>Tukiopetusta on tarjolla sekä lisätukena tallenteet. Tallenteet ovat kaikkien opiskelijoiden käytössä kuopio.tv -palvelussa. Lisätietoja antavat tallenteita tekevät opettajat.</a:t>
            </a:r>
          </a:p>
          <a:p>
            <a:r>
              <a:rPr lang="fi-FI" sz="2000" dirty="0">
                <a:solidFill>
                  <a:srgbClr val="404040"/>
                </a:solidFill>
              </a:rPr>
              <a:t>Merkinnöistä tiedoksi: </a:t>
            </a:r>
            <a:r>
              <a:rPr lang="fi-FI" sz="2000" dirty="0"/>
              <a:t>Kes­ken ole­va opin­to­jak­so, i-merkintä.</a:t>
            </a:r>
          </a:p>
          <a:p>
            <a:r>
              <a:rPr lang="fi-FI" sz="2000" dirty="0"/>
              <a:t>Suurin osa oppimateriaaleista on sähköistä ja saavutettavissa ajasta ja paikasta riippumatta. </a:t>
            </a:r>
          </a:p>
          <a:p>
            <a:endParaRPr lang="fi-FI" dirty="0">
              <a:solidFill>
                <a:srgbClr val="40404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10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D2FE90-38C0-4882-95F7-8E00B10B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691423"/>
            <a:ext cx="7729728" cy="1188720"/>
          </a:xfrm>
        </p:spPr>
        <p:txBody>
          <a:bodyPr/>
          <a:lstStyle/>
          <a:p>
            <a:r>
              <a:rPr lang="fi-FI" dirty="0"/>
              <a:t>Muita ajankohtaisia asioita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4E5441-DB3B-44CE-8D46-0FF0DA307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066" y="2354265"/>
            <a:ext cx="10755867" cy="3930922"/>
          </a:xfrm>
        </p:spPr>
        <p:txBody>
          <a:bodyPr/>
          <a:lstStyle/>
          <a:p>
            <a:r>
              <a:rPr lang="fi-FI" sz="2400" dirty="0">
                <a:solidFill>
                  <a:srgbClr val="404040"/>
                </a:solidFill>
              </a:rPr>
              <a:t>Yhteisöllisen opiskeluhuoltoryhmään huoltajien edustus.</a:t>
            </a:r>
          </a:p>
          <a:p>
            <a:r>
              <a:rPr lang="fi-FI" sz="2400" dirty="0">
                <a:solidFill>
                  <a:srgbClr val="404040"/>
                </a:solidFill>
              </a:rPr>
              <a:t>Seuraamme tiiviisti koronatilannetta ja suosittelemme edelleen maskin käyttöä. </a:t>
            </a:r>
          </a:p>
          <a:p>
            <a:r>
              <a:rPr lang="fi-FI" sz="2400" dirty="0"/>
              <a:t>Tapaturman sattuessa täytettävä </a:t>
            </a:r>
            <a:r>
              <a:rPr lang="fi-FI" sz="2400" b="1" dirty="0"/>
              <a:t>tapaturmailmoitus -lomake</a:t>
            </a:r>
            <a:r>
              <a:rPr lang="fi-FI" sz="2400" dirty="0"/>
              <a:t>, johon kirjataan vammautumisen kuvaus. Tapaturmailmoitus-lomakkeen saa kansliasta tai valmentajalta.  Koulusihteeri kirjaa lomakkeen tiedot vakuutusyhtiölle. Ohjeet ja </a:t>
            </a:r>
            <a:r>
              <a:rPr lang="fi-FI" sz="2400"/>
              <a:t>vakuutuksen tarkemmat tiedot </a:t>
            </a:r>
            <a:r>
              <a:rPr lang="fi-FI" sz="2400" dirty="0"/>
              <a:t>löytyvät koulun sivuilta ”Huoltajat”-osiosta.</a:t>
            </a:r>
          </a:p>
          <a:p>
            <a:r>
              <a:rPr lang="fi-FI" sz="2400" dirty="0"/>
              <a:t>Syksyn aikana parkkipaikalla on tapahtunut ilkivaltaa. Kameravalvonta on asennettu ja otetaan käyttöön lähiaikoina. Rikosilmoituksen tekeminen.</a:t>
            </a:r>
          </a:p>
          <a:p>
            <a:endParaRPr lang="fi-FI" dirty="0">
              <a:solidFill>
                <a:srgbClr val="404040"/>
              </a:solidFill>
            </a:endParaRPr>
          </a:p>
          <a:p>
            <a:endParaRPr lang="fi-FI" dirty="0">
              <a:solidFill>
                <a:srgbClr val="404040"/>
              </a:solidFill>
            </a:endParaRPr>
          </a:p>
          <a:p>
            <a:endParaRPr lang="fi-FI" dirty="0">
              <a:solidFill>
                <a:srgbClr val="404040"/>
              </a:solidFill>
            </a:endParaRPr>
          </a:p>
          <a:p>
            <a:endParaRPr lang="fi-FI" dirty="0">
              <a:solidFill>
                <a:srgbClr val="40404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392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4F6D11-F4CF-481C-9AEE-3CE54CE9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fi-FI" dirty="0"/>
              <a:t>Opinto-ohjaus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0BCCBE8-E0A6-4DCE-90C5-48FBAE8D0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302326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95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B53CC3-F556-4EFA-8AED-D89F8F2A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6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LUKIO-OPINNOT KLASSIKASSA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C7A561F-1BF1-491D-BB32-6C357813EB27}"/>
              </a:ext>
            </a:extLst>
          </p:cNvPr>
          <p:cNvSpPr txBox="1"/>
          <p:nvPr/>
        </p:nvSpPr>
        <p:spPr>
          <a:xfrm>
            <a:off x="5591695" y="304800"/>
            <a:ext cx="5320696" cy="65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Uusi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opetussuunitelma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erimittaisia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opintojaksoja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ketjutettuja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opintojaksoja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aikaisempaa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enemmän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käsityötä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opiskelijoiden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valinnoissa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64324"/>
      </p:ext>
    </p:extLst>
  </p:cSld>
  <p:clrMapOvr>
    <a:masterClrMapping/>
  </p:clrMapOvr>
</p:sld>
</file>

<file path=ppt/theme/theme1.xml><?xml version="1.0" encoding="utf-8"?>
<a:theme xmlns:a="http://schemas.openxmlformats.org/drawingml/2006/main" name="Pakkaus">
  <a:themeElements>
    <a:clrScheme name="Pakkau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au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au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3A93D3577CC294CADE844B2B7014311" ma:contentTypeVersion="12" ma:contentTypeDescription="Luo uusi asiakirja." ma:contentTypeScope="" ma:versionID="cc120674b74a9b9d95d5d31abff551aa">
  <xsd:schema xmlns:xsd="http://www.w3.org/2001/XMLSchema" xmlns:xs="http://www.w3.org/2001/XMLSchema" xmlns:p="http://schemas.microsoft.com/office/2006/metadata/properties" xmlns:ns2="c227a13c-ef09-4a0f-8cbe-4e2af6772358" xmlns:ns3="4f896113-b1cf-45ed-8d3e-e7517c8d9043" targetNamespace="http://schemas.microsoft.com/office/2006/metadata/properties" ma:root="true" ma:fieldsID="11a8e43bd7c37e6deca97175015de0af" ns2:_="" ns3:_="">
    <xsd:import namespace="c227a13c-ef09-4a0f-8cbe-4e2af6772358"/>
    <xsd:import namespace="4f896113-b1cf-45ed-8d3e-e7517c8d9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7a13c-ef09-4a0f-8cbe-4e2af67723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96113-b1cf-45ed-8d3e-e7517c8d9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62B76D-20BE-44B4-9A4B-377DEB230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7a13c-ef09-4a0f-8cbe-4e2af6772358"/>
    <ds:schemaRef ds:uri="4f896113-b1cf-45ed-8d3e-e7517c8d9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0061B1-3BC4-41D6-8371-B6197C0B1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63C7C7-C55D-448E-AF98-FBFE3ABC3CAB}">
  <ds:schemaRefs>
    <ds:schemaRef ds:uri="http://purl.org/dc/dcmitype/"/>
    <ds:schemaRef ds:uri="http://schemas.microsoft.com/office/2006/documentManagement/types"/>
    <ds:schemaRef ds:uri="c227a13c-ef09-4a0f-8cbe-4e2af677235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f896113-b1cf-45ed-8d3e-e7517c8d904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967</Words>
  <Application>Microsoft Office PowerPoint</Application>
  <PresentationFormat>Laajakuva</PresentationFormat>
  <Paragraphs>131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Pakkaus</vt:lpstr>
      <vt:lpstr>Kuopion klassillinen lukio</vt:lpstr>
      <vt:lpstr>Illan teemat</vt:lpstr>
      <vt:lpstr>Ryhmänohjaajat</vt:lpstr>
      <vt:lpstr>Opinto-opas ja yhteystiedot</vt:lpstr>
      <vt:lpstr>Tiedottaminen koulu ja koti </vt:lpstr>
      <vt:lpstr>Yleistä lukio-opinnoista</vt:lpstr>
      <vt:lpstr>Muita ajankohtaisia asioita</vt:lpstr>
      <vt:lpstr>Opinto-ohjaus</vt:lpstr>
      <vt:lpstr>LUKIO-OPINNOT KLASSIKASSA</vt:lpstr>
      <vt:lpstr>Opiskelun tukeminen</vt:lpstr>
      <vt:lpstr>Ohjaustoiminta</vt:lpstr>
      <vt:lpstr>Tiedon kulku : mitä tietoja koulun olisi hyvä tietää opiskelijasta</vt:lpstr>
      <vt:lpstr>Mikä muuttuu?</vt:lpstr>
      <vt:lpstr>YLIOPPILASKIRJOITUKSET</vt:lpstr>
      <vt:lpstr>Opintojaksot</vt:lpstr>
      <vt:lpstr>Urheilulukion kuulumiset</vt:lpstr>
      <vt:lpstr>Tiimijakson kuulumiset</vt:lpstr>
      <vt:lpstr>Älä jää yksin – opiskeluhuolto on tukenasi</vt:lpstr>
      <vt:lpstr>Opiskeluterveydenhuolto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Kuopion klassillinen lukio</dc:title>
  <dc:creator>Tiilikainen Anna-Maija</dc:creator>
  <cp:lastModifiedBy>Tiilikainen Anna-Maija</cp:lastModifiedBy>
  <cp:revision>31</cp:revision>
  <dcterms:created xsi:type="dcterms:W3CDTF">2021-11-24T12:52:28Z</dcterms:created>
  <dcterms:modified xsi:type="dcterms:W3CDTF">2021-11-24T13:14:47Z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0x01010073A93D3577CC294CADE844B2B7014311</vt:lpwstr>
  </property>
</Properties>
</file>