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4" r:id="rId2"/>
    <p:sldId id="263" r:id="rId3"/>
    <p:sldId id="259" r:id="rId4"/>
    <p:sldId id="265" r:id="rId5"/>
    <p:sldId id="262" r:id="rId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990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3F7C4-A2BA-4621-B75D-EDAA45F805E5}" type="datetimeFigureOut">
              <a:rPr lang="fi-FI" smtClean="0"/>
              <a:t>30.5.2017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738BA-5ECE-42DC-90D8-45C2B700AF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277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7EA6-2153-41E0-ADCE-5BF0D9938212}" type="datetime1">
              <a:rPr lang="fi-FI" smtClean="0"/>
              <a:t>30.5.2017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Slush Up! Chengdu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D57A-F617-42CD-A8C5-92E4021623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11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7FCE-1993-4528-9334-0A3225F9D646}" type="datetime1">
              <a:rPr lang="fi-FI" smtClean="0"/>
              <a:t>30.5.2017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Slush Up! Chengdu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D57A-F617-42CD-A8C5-92E4021623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702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F4E5-99C6-4426-9AFF-ED8EE05606D1}" type="datetime1">
              <a:rPr lang="fi-FI" smtClean="0"/>
              <a:t>30.5.2017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Slush Up! Chengdu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D57A-F617-42CD-A8C5-92E4021623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4131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C104E-03A1-4743-9F05-AF15EB6A009F}" type="datetime1">
              <a:rPr lang="fi-FI" smtClean="0"/>
              <a:t>30.5.2017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Slush Up! Chengdu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D57A-F617-42CD-A8C5-92E4021623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872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7781-7DEB-4201-A2B5-2A0AEDB2E5A3}" type="datetime1">
              <a:rPr lang="fi-FI" smtClean="0"/>
              <a:t>30.5.2017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Slush Up! Chengdu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D57A-F617-42CD-A8C5-92E4021623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033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F61D-C0AC-4E61-83F6-9441F14F7A58}" type="datetime1">
              <a:rPr lang="fi-FI" smtClean="0"/>
              <a:t>30.5.2017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Slush Up! Chengdu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D57A-F617-42CD-A8C5-92E4021623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546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026D-58D4-49C1-AE06-F3834B6D32A5}" type="datetime1">
              <a:rPr lang="fi-FI" smtClean="0"/>
              <a:t>30.5.2017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Slush Up! Chengdu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D57A-F617-42CD-A8C5-92E4021623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6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DA5A-4307-43A3-9F71-BF9C64B1310C}" type="datetime1">
              <a:rPr lang="fi-FI" smtClean="0"/>
              <a:t>30.5.2017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Slush Up! Chengdu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D57A-F617-42CD-A8C5-92E4021623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798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205D2-9F09-4E9E-969D-C0232576D8A1}" type="datetime1">
              <a:rPr lang="fi-FI" smtClean="0"/>
              <a:t>30.5.2017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Slush Up! Chengdu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D57A-F617-42CD-A8C5-92E4021623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39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AB6D-6F12-49CB-923F-A84AF4B5CDA9}" type="datetime1">
              <a:rPr lang="fi-FI" smtClean="0"/>
              <a:t>30.5.2017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Slush Up! Chengdu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D57A-F617-42CD-A8C5-92E4021623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189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D1CD-C5C0-4DAE-8A22-B74FA6A6EA80}" type="datetime1">
              <a:rPr lang="fi-FI" smtClean="0"/>
              <a:t>30.5.2017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Slush Up! Chengdu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D57A-F617-42CD-A8C5-92E4021623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53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23571-DE80-4AFA-82D8-D948B2DAA11D}" type="datetime1">
              <a:rPr lang="fi-FI" smtClean="0"/>
              <a:t>30.5.2017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Slush Up! Chengdu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D57A-F617-42CD-A8C5-92E4021623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584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ineduvr.fi/" TargetMode="External"/><Relationship Id="rId2" Type="http://schemas.openxmlformats.org/officeDocument/2006/relationships/hyperlink" Target="mailto:fineduvr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/>
          <a:lstStyle/>
          <a:p>
            <a:r>
              <a:rPr lang="fi-FI" dirty="0" err="1"/>
              <a:t>V</a:t>
            </a:r>
            <a:r>
              <a:rPr lang="fi-FI" dirty="0" err="1" smtClean="0"/>
              <a:t>irtual</a:t>
            </a:r>
            <a:r>
              <a:rPr lang="fi-FI" dirty="0" smtClean="0"/>
              <a:t> </a:t>
            </a:r>
            <a:r>
              <a:rPr lang="fi-FI" dirty="0" err="1" smtClean="0"/>
              <a:t>reality</a:t>
            </a:r>
            <a:r>
              <a:rPr lang="fi-FI" dirty="0" smtClean="0"/>
              <a:t> </a:t>
            </a:r>
            <a:r>
              <a:rPr lang="fi-FI" dirty="0" err="1" smtClean="0"/>
              <a:t>school</a:t>
            </a:r>
            <a:endParaRPr lang="fi-FI" dirty="0"/>
          </a:p>
        </p:txBody>
      </p:sp>
      <p:pic>
        <p:nvPicPr>
          <p:cNvPr id="4" name="Picture 2" descr="C:\Users\apuustin\AppData\Local\Microsoft\Windows\Temporary Internet Files\Content.Outlook\D40C6KFH\20161217_124335_resized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puustin\Dropbox\VR -hanke\Logot\Logo las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32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C437-BA6E-40E2-87F3-26D875169C3E}" type="datetime1">
              <a:rPr lang="fi-FI" smtClean="0"/>
              <a:t>30.5.2017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Slush Up! Chengdu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36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>
            <a:normAutofit/>
          </a:bodyPr>
          <a:lstStyle/>
          <a:p>
            <a:r>
              <a:rPr lang="fi-FI" dirty="0" err="1" smtClean="0"/>
              <a:t>Experience</a:t>
            </a:r>
            <a:endParaRPr lang="fi-FI" dirty="0"/>
          </a:p>
        </p:txBody>
      </p:sp>
      <p:pic>
        <p:nvPicPr>
          <p:cNvPr id="4098" name="Picture 2" descr="L:\FinEduVR\screenshotit\2017-05-02_1145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1147"/>
            <a:ext cx="9144000" cy="557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BE6E-0625-41DD-BC41-621CE42DDFD0}" type="datetime1">
              <a:rPr lang="fi-FI" smtClean="0"/>
              <a:t>30.5.2017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Slush Up! Chengdu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86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Shape 327" descr="20160131_10424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8299" y="836712"/>
            <a:ext cx="4645702" cy="2647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apuustin\AppData\Local\Microsoft\Windows\Temporary Internet Files\Content.Outlook\D40C6KFH\20170407_121831_resiz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574" y="3484274"/>
            <a:ext cx="4631426" cy="337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44625"/>
            <a:ext cx="7772400" cy="792087"/>
          </a:xfrm>
        </p:spPr>
        <p:txBody>
          <a:bodyPr/>
          <a:lstStyle/>
          <a:p>
            <a:r>
              <a:rPr lang="fi-FI" dirty="0" smtClean="0"/>
              <a:t>VR in </a:t>
            </a:r>
            <a:r>
              <a:rPr lang="fi-FI" dirty="0" err="1" smtClean="0"/>
              <a:t>learning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 descr="L:\FinEduVR\screenshotit\2017-05-02_10503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3"/>
            <a:ext cx="4512573" cy="264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:\FinEduVR\screenshotit\2017-05-02_11443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4268"/>
            <a:ext cx="4498299" cy="337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CE66-D5A9-4FB5-874A-A623F646C1CF}" type="datetime1">
              <a:rPr lang="fi-FI" smtClean="0"/>
              <a:t>30.5.2017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Slush Up! Chengdu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8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95536" y="44625"/>
            <a:ext cx="8496944" cy="792087"/>
          </a:xfrm>
        </p:spPr>
        <p:txBody>
          <a:bodyPr>
            <a:noAutofit/>
          </a:bodyPr>
          <a:lstStyle/>
          <a:p>
            <a:r>
              <a:rPr lang="fi-FI" sz="3600" dirty="0"/>
              <a:t>In </a:t>
            </a:r>
            <a:r>
              <a:rPr lang="fi-FI" sz="3600" dirty="0" err="1"/>
              <a:t>our</a:t>
            </a:r>
            <a:r>
              <a:rPr lang="fi-FI" sz="3600" dirty="0"/>
              <a:t> </a:t>
            </a:r>
            <a:r>
              <a:rPr lang="fi-FI" sz="3600" dirty="0" err="1"/>
              <a:t>schools</a:t>
            </a:r>
            <a:r>
              <a:rPr lang="fi-FI" sz="3600" dirty="0"/>
              <a:t> </a:t>
            </a:r>
            <a:r>
              <a:rPr lang="fi-FI" sz="3600" dirty="0" err="1"/>
              <a:t>students</a:t>
            </a:r>
            <a:r>
              <a:rPr lang="fi-FI" sz="3600" dirty="0"/>
              <a:t> </a:t>
            </a:r>
            <a:r>
              <a:rPr lang="fi-FI" sz="3600" dirty="0" err="1"/>
              <a:t>produce</a:t>
            </a:r>
            <a:r>
              <a:rPr lang="fi-FI" sz="3600" dirty="0"/>
              <a:t> VR </a:t>
            </a:r>
            <a:r>
              <a:rPr lang="fi-FI" sz="3600" dirty="0" err="1"/>
              <a:t>material</a:t>
            </a:r>
            <a:endParaRPr lang="fi-FI" sz="36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1E81-3AF0-42BD-A46C-21F2B27DD0C2}" type="datetime1">
              <a:rPr lang="fi-FI" smtClean="0"/>
              <a:t>30.5.2017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Slush Up! Chengdu</a:t>
            </a:r>
            <a:endParaRPr lang="fi-FI"/>
          </a:p>
        </p:txBody>
      </p:sp>
      <p:pic>
        <p:nvPicPr>
          <p:cNvPr id="7" name="BAB7ACE6-E3DD-4AA9-A700-2FA1C4FF9C7B" descr="BAB7ACE6-E3DD-4AA9-A700-2FA1C4FF9C7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36712"/>
            <a:ext cx="3163852" cy="56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8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fi-FI" dirty="0" smtClean="0"/>
          </a:p>
          <a:p>
            <a:pPr marL="0" indent="0" algn="ctr">
              <a:buNone/>
            </a:pPr>
            <a:endParaRPr lang="fi-FI" dirty="0" smtClean="0"/>
          </a:p>
          <a:p>
            <a:pPr marL="0" indent="0" algn="ctr">
              <a:buNone/>
            </a:pPr>
            <a:r>
              <a:rPr lang="fi-FI" dirty="0" err="1" smtClean="0"/>
              <a:t>Thank</a:t>
            </a:r>
            <a:r>
              <a:rPr lang="fi-FI" dirty="0" smtClean="0"/>
              <a:t> </a:t>
            </a:r>
            <a:r>
              <a:rPr lang="fi-FI" dirty="0" err="1"/>
              <a:t>you</a:t>
            </a:r>
            <a:r>
              <a:rPr lang="fi-FI" dirty="0"/>
              <a:t> !</a:t>
            </a:r>
          </a:p>
          <a:p>
            <a:pPr marL="0" indent="0" algn="ctr">
              <a:buNone/>
            </a:pPr>
            <a:r>
              <a:rPr lang="fi-FI" dirty="0" err="1"/>
              <a:t>High</a:t>
            </a:r>
            <a:r>
              <a:rPr lang="fi-FI" dirty="0"/>
              <a:t> </a:t>
            </a:r>
            <a:r>
              <a:rPr lang="fi-FI" dirty="0" err="1" smtClean="0"/>
              <a:t>school</a:t>
            </a:r>
            <a:r>
              <a:rPr lang="fi-FI" dirty="0" smtClean="0"/>
              <a:t> </a:t>
            </a:r>
            <a:r>
              <a:rPr lang="fi-FI" dirty="0" err="1"/>
              <a:t>student</a:t>
            </a:r>
            <a:r>
              <a:rPr lang="fi-FI" dirty="0"/>
              <a:t> Aaron </a:t>
            </a:r>
            <a:r>
              <a:rPr lang="fi-FI" dirty="0" err="1"/>
              <a:t>Siljander</a:t>
            </a:r>
            <a:endParaRPr lang="fi-FI" dirty="0"/>
          </a:p>
          <a:p>
            <a:pPr marL="0" indent="0" algn="ctr">
              <a:buNone/>
            </a:pPr>
            <a:r>
              <a:rPr lang="fi-FI" dirty="0" err="1"/>
              <a:t>High</a:t>
            </a:r>
            <a:r>
              <a:rPr lang="fi-FI" dirty="0"/>
              <a:t> </a:t>
            </a:r>
            <a:r>
              <a:rPr lang="fi-FI" dirty="0" err="1"/>
              <a:t>school</a:t>
            </a:r>
            <a:r>
              <a:rPr lang="fi-FI" dirty="0"/>
              <a:t> </a:t>
            </a:r>
            <a:r>
              <a:rPr lang="fi-FI" dirty="0" err="1"/>
              <a:t>student</a:t>
            </a:r>
            <a:r>
              <a:rPr lang="fi-FI" dirty="0"/>
              <a:t> Tuomas Alanen</a:t>
            </a:r>
          </a:p>
          <a:p>
            <a:pPr marL="0" indent="0" algn="ctr">
              <a:buNone/>
            </a:pPr>
            <a:r>
              <a:rPr lang="fi-FI" dirty="0" err="1"/>
              <a:t>Coordinator</a:t>
            </a:r>
            <a:r>
              <a:rPr lang="fi-FI" dirty="0"/>
              <a:t> Aki Puustinen @</a:t>
            </a:r>
            <a:r>
              <a:rPr lang="fi-FI" dirty="0" err="1"/>
              <a:t>apuustin</a:t>
            </a:r>
            <a:r>
              <a:rPr lang="fi-FI" dirty="0"/>
              <a:t> </a:t>
            </a:r>
          </a:p>
          <a:p>
            <a:pPr marL="0" indent="0" algn="ctr">
              <a:buNone/>
            </a:pPr>
            <a:r>
              <a:rPr lang="fi-FI" dirty="0"/>
              <a:t>+358407616178</a:t>
            </a:r>
          </a:p>
          <a:p>
            <a:pPr marL="0" indent="0" algn="ctr">
              <a:buNone/>
            </a:pPr>
            <a:r>
              <a:rPr lang="fi-FI" dirty="0" err="1"/>
              <a:t>Coordinator</a:t>
            </a:r>
            <a:r>
              <a:rPr lang="fi-FI" dirty="0"/>
              <a:t> Timo Ilomäki @</a:t>
            </a:r>
            <a:r>
              <a:rPr lang="fi-FI" dirty="0" err="1"/>
              <a:t>ilotimo</a:t>
            </a:r>
            <a:endParaRPr lang="fi-FI" dirty="0"/>
          </a:p>
          <a:p>
            <a:pPr marL="0" indent="0" algn="ctr">
              <a:buNone/>
            </a:pPr>
            <a:r>
              <a:rPr lang="fi-FI" dirty="0"/>
              <a:t>+</a:t>
            </a:r>
            <a:r>
              <a:rPr lang="fi-FI" dirty="0" smtClean="0"/>
              <a:t>358407209100</a:t>
            </a:r>
          </a:p>
          <a:p>
            <a:pPr marL="0" indent="0" algn="ctr">
              <a:buNone/>
            </a:pPr>
            <a:r>
              <a:rPr lang="fi-FI" dirty="0" err="1" smtClean="0"/>
              <a:t>Coordinator</a:t>
            </a:r>
            <a:r>
              <a:rPr lang="fi-FI" dirty="0" smtClean="0"/>
              <a:t> Jukka Sormunen @</a:t>
            </a:r>
            <a:r>
              <a:rPr lang="fi-FI" dirty="0" err="1" smtClean="0"/>
              <a:t>sormuju</a:t>
            </a:r>
            <a:endParaRPr lang="fi-FI" dirty="0" smtClean="0"/>
          </a:p>
          <a:p>
            <a:pPr marL="0" indent="0" algn="ctr">
              <a:buNone/>
            </a:pPr>
            <a:r>
              <a:rPr lang="fi-FI" dirty="0" smtClean="0"/>
              <a:t>+358447184542</a:t>
            </a:r>
            <a:endParaRPr lang="fi-FI" dirty="0"/>
          </a:p>
          <a:p>
            <a:pPr marL="0" indent="0" algn="ctr">
              <a:buNone/>
            </a:pPr>
            <a:r>
              <a:rPr lang="fi-FI" dirty="0" err="1">
                <a:hlinkClick r:id="rId2"/>
              </a:rPr>
              <a:t>fineduvr@gmail.com</a:t>
            </a:r>
            <a:endParaRPr lang="fi-FI" dirty="0"/>
          </a:p>
          <a:p>
            <a:pPr marL="0" indent="0" algn="ctr">
              <a:buNone/>
            </a:pPr>
            <a:r>
              <a:rPr lang="fi-FI" dirty="0">
                <a:hlinkClick r:id="rId3"/>
              </a:rPr>
              <a:t>http://fineduvr.fi/</a:t>
            </a:r>
            <a:r>
              <a:rPr lang="fi-FI" dirty="0"/>
              <a:t> </a:t>
            </a:r>
          </a:p>
          <a:p>
            <a:pPr marL="0" indent="0" algn="ctr">
              <a:buNone/>
            </a:pPr>
            <a:endParaRPr lang="fi-FI" dirty="0" smtClean="0"/>
          </a:p>
        </p:txBody>
      </p:sp>
      <p:pic>
        <p:nvPicPr>
          <p:cNvPr id="1026" name="Picture 2" descr="C:\Users\apuustin\Dropbox\VR -hanke\Logot\Logo las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17" y="0"/>
            <a:ext cx="2035944" cy="203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1F6D-DF28-4801-975E-B4DF407C63F4}" type="datetime1">
              <a:rPr lang="fi-FI" smtClean="0"/>
              <a:t>30.5.2017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Slush Up! Chengdu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13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78</Words>
  <Application>Microsoft Office PowerPoint</Application>
  <PresentationFormat>Näytössä katseltava diaesitys (4:3)</PresentationFormat>
  <Paragraphs>27</Paragraphs>
  <Slides>5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Office-teema</vt:lpstr>
      <vt:lpstr>Virtual reality school</vt:lpstr>
      <vt:lpstr>Experience</vt:lpstr>
      <vt:lpstr>VR in learning </vt:lpstr>
      <vt:lpstr>In our schools students produce VR material</vt:lpstr>
      <vt:lpstr>PowerPoint-esitys</vt:lpstr>
    </vt:vector>
  </TitlesOfParts>
  <Company>Muuramen kunta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Puustinen Aki</dc:creator>
  <cp:lastModifiedBy>Sormunen Jukka</cp:lastModifiedBy>
  <cp:revision>25</cp:revision>
  <dcterms:created xsi:type="dcterms:W3CDTF">2017-04-27T12:47:46Z</dcterms:created>
  <dcterms:modified xsi:type="dcterms:W3CDTF">2017-05-30T09:12:52Z</dcterms:modified>
</cp:coreProperties>
</file>