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3" r:id="rId8"/>
    <p:sldId id="264" r:id="rId9"/>
    <p:sldId id="262" r:id="rId10"/>
    <p:sldId id="261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54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34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26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63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40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1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970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95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39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FFBA-2099-42DC-B639-0ED876F6AB59}" type="datetimeFigureOut">
              <a:rPr lang="fi-FI" smtClean="0"/>
              <a:t>27.8.2017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5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igabi.fi/opiskelij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idx="4294967295"/>
          </p:nvPr>
        </p:nvSpPr>
        <p:spPr>
          <a:xfrm>
            <a:off x="1403648" y="908721"/>
            <a:ext cx="6368752" cy="2448271"/>
          </a:xfrm>
        </p:spPr>
        <p:txBody>
          <a:bodyPr/>
          <a:lstStyle/>
          <a:p>
            <a:r>
              <a:rPr lang="fi-FI" dirty="0" smtClean="0"/>
              <a:t>Digitaalisen yo-kokeen ohjeistus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3353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17" y="2852936"/>
            <a:ext cx="17240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02" y="41664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7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Kokelaan ohjeet YTL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https://digabi.fi/opiskelija/ -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Koetilassa on paperia ja lyijykynä vastauksen suunnittelua varten</a:t>
            </a:r>
          </a:p>
          <a:p>
            <a:r>
              <a:rPr lang="fi-FI" dirty="0" smtClean="0"/>
              <a:t>Harjoittelupapereihin myös nimi ja kokelasnumero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64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 smtClean="0"/>
              <a:t>Aikataulutietoja, paikka </a:t>
            </a:r>
            <a:r>
              <a:rPr lang="fi-FI" sz="2800" dirty="0" err="1" smtClean="0"/>
              <a:t>Klassikan</a:t>
            </a:r>
            <a:r>
              <a:rPr lang="fi-FI" sz="2800" dirty="0" smtClean="0"/>
              <a:t> Sali.</a:t>
            </a:r>
          </a:p>
          <a:p>
            <a:pPr marL="0" indent="0">
              <a:buNone/>
            </a:pPr>
            <a:endParaRPr lang="fi-FI" sz="2800" dirty="0" smtClean="0"/>
          </a:p>
          <a:p>
            <a:r>
              <a:rPr lang="fi-FI" sz="2800" dirty="0" smtClean="0"/>
              <a:t>28.8. ja 1.9. klo 12.45 yleisinfo syksyn 2017 kirjoituksista </a:t>
            </a:r>
            <a:r>
              <a:rPr lang="fi-FI" sz="2800" dirty="0" err="1" smtClean="0"/>
              <a:t>Klassikan</a:t>
            </a:r>
            <a:r>
              <a:rPr lang="fi-FI" sz="2800" dirty="0" smtClean="0"/>
              <a:t> kokelaille. </a:t>
            </a:r>
          </a:p>
          <a:p>
            <a:pPr lvl="0"/>
            <a:endParaRPr lang="fi-FI" sz="2800" dirty="0" smtClean="0">
              <a:solidFill>
                <a:prstClr val="black"/>
              </a:solidFill>
            </a:endParaRPr>
          </a:p>
          <a:p>
            <a:pPr lvl="0"/>
            <a:r>
              <a:rPr lang="fi-FI" sz="2800" dirty="0" smtClean="0">
                <a:solidFill>
                  <a:prstClr val="black"/>
                </a:solidFill>
              </a:rPr>
              <a:t>14.9</a:t>
            </a:r>
            <a:r>
              <a:rPr lang="fi-FI" sz="2800" dirty="0">
                <a:solidFill>
                  <a:prstClr val="black"/>
                </a:solidFill>
              </a:rPr>
              <a:t>.  klo </a:t>
            </a:r>
            <a:r>
              <a:rPr lang="fi-FI" sz="2800" dirty="0" smtClean="0">
                <a:solidFill>
                  <a:prstClr val="black"/>
                </a:solidFill>
              </a:rPr>
              <a:t>15.00 1. </a:t>
            </a:r>
            <a:r>
              <a:rPr lang="fi-FI" sz="2800" dirty="0">
                <a:solidFill>
                  <a:prstClr val="black"/>
                </a:solidFill>
              </a:rPr>
              <a:t>reaalikokeen sali-info kokelaille. Laitteet tunnistetiedoin jätetään saliin. </a:t>
            </a:r>
          </a:p>
          <a:p>
            <a:endParaRPr lang="fi-FI" sz="2800" dirty="0" smtClean="0"/>
          </a:p>
          <a:p>
            <a:r>
              <a:rPr lang="fi-FI" sz="2800" dirty="0" smtClean="0"/>
              <a:t>18.9. 1. reaalikoepäivänä kokelaat kokoontuvat salin pukuhuoneisiin klo 8.00 PS, FF, HI </a:t>
            </a:r>
          </a:p>
          <a:p>
            <a:endParaRPr lang="fi-FI" sz="1800" dirty="0" smtClean="0"/>
          </a:p>
          <a:p>
            <a:pPr marL="0" indent="0">
              <a:buNone/>
            </a:pPr>
            <a:r>
              <a:rPr lang="fi-FI" sz="1800" dirty="0" smtClean="0"/>
              <a:t> </a:t>
            </a:r>
          </a:p>
        </p:txBody>
      </p:sp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i-FI" sz="3100" dirty="0" smtClean="0"/>
              <a:t>SYKSYN 2017 DIGITAALISEN YO-KOKEEN JÄRJESTELYT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5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 smtClean="0"/>
              <a:t>Aikataulutietoja, paikka </a:t>
            </a:r>
            <a:r>
              <a:rPr lang="fi-FI" sz="2800" dirty="0" err="1" smtClean="0"/>
              <a:t>Klassikan</a:t>
            </a:r>
            <a:r>
              <a:rPr lang="fi-FI" sz="2800" dirty="0" smtClean="0"/>
              <a:t> sali</a:t>
            </a:r>
          </a:p>
          <a:p>
            <a:r>
              <a:rPr lang="fi-FI" sz="2800" dirty="0" smtClean="0"/>
              <a:t>21.9. </a:t>
            </a:r>
            <a:r>
              <a:rPr lang="fi-FI" sz="2800" dirty="0"/>
              <a:t>klo 15.00-16.00. </a:t>
            </a:r>
            <a:r>
              <a:rPr lang="fi-FI" sz="2800" dirty="0" smtClean="0"/>
              <a:t>Toisen kotimaisen kielen (ruotsi) sali-info kokelaille. </a:t>
            </a:r>
            <a:r>
              <a:rPr lang="fi-FI" sz="2800" dirty="0"/>
              <a:t>Laitteet </a:t>
            </a:r>
            <a:r>
              <a:rPr lang="fi-FI" sz="2800" dirty="0" smtClean="0"/>
              <a:t>tunnistetiedoin jätetään saliin.</a:t>
            </a:r>
          </a:p>
          <a:p>
            <a:r>
              <a:rPr lang="fi-FI" sz="2800" dirty="0" smtClean="0"/>
              <a:t>22.9. Toisen kotimaisen kielen (ruotsi) koepäivänä kokelaat saapuvat salin pukuhuoneisiin klo 8.00  </a:t>
            </a:r>
          </a:p>
          <a:p>
            <a:pPr marL="0" indent="0">
              <a:buNone/>
            </a:pPr>
            <a:r>
              <a:rPr lang="fi-FI" sz="2800" dirty="0" smtClean="0"/>
              <a:t> </a:t>
            </a:r>
          </a:p>
          <a:p>
            <a:r>
              <a:rPr lang="fi-FI" sz="2800" dirty="0" smtClean="0"/>
              <a:t>28.9.  klo 14.30 </a:t>
            </a:r>
            <a:r>
              <a:rPr lang="fi-FI" sz="2800" dirty="0" err="1" smtClean="0"/>
              <a:t>Klassikka</a:t>
            </a:r>
            <a:r>
              <a:rPr lang="fi-FI" sz="2800" dirty="0" smtClean="0"/>
              <a:t>. 2. reaalikokeen sali-info kokelaille. Laitteet tunnistetiedoin jätetään saliin. </a:t>
            </a:r>
          </a:p>
          <a:p>
            <a:r>
              <a:rPr lang="fi-FI" sz="2800" dirty="0" smtClean="0"/>
              <a:t>29.9. 2. reaalikoepäivänä kokelaat kokoontuvat klo 8.00 salin pukuhuoneisiin YH, GE, UE, TE</a:t>
            </a:r>
          </a:p>
          <a:p>
            <a:pPr marL="0" indent="0">
              <a:buNone/>
            </a:pPr>
            <a:r>
              <a:rPr lang="fi-FI" sz="2800" dirty="0" smtClean="0"/>
              <a:t> </a:t>
            </a:r>
          </a:p>
        </p:txBody>
      </p:sp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i-FI" sz="3100" dirty="0" smtClean="0"/>
              <a:t>SYKSYN 2017 DIGITAALISEN YO-KOKEEN JÄRJESTELYT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0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Koevälineiden merkintä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Kiinnitä </a:t>
            </a:r>
            <a:r>
              <a:rPr lang="fi-FI" dirty="0" err="1" smtClean="0"/>
              <a:t>läppäriin</a:t>
            </a:r>
            <a:r>
              <a:rPr lang="fi-FI" dirty="0" smtClean="0"/>
              <a:t> lappu, johon on selkeästi merkitty sinun kokelasnumerosi ja nimesi </a:t>
            </a:r>
          </a:p>
          <a:p>
            <a:r>
              <a:rPr lang="fi-FI" dirty="0" smtClean="0"/>
              <a:t>Kiinnitä hiireen, kuulokkeisiin ja laturiin/virtalähteeseen teippi, jossa on myös kokelasnumerosi ja nimesi</a:t>
            </a:r>
          </a:p>
          <a:p>
            <a:r>
              <a:rPr lang="fi-FI" dirty="0" smtClean="0"/>
              <a:t>Hiiren ja kuulokkeiden tulee olla langallista mallia</a:t>
            </a:r>
          </a:p>
          <a:p>
            <a:r>
              <a:rPr lang="fi-FI" dirty="0" err="1" smtClean="0"/>
              <a:t>Läppäri</a:t>
            </a:r>
            <a:r>
              <a:rPr lang="fi-FI" dirty="0" smtClean="0"/>
              <a:t>, kuulokkeet, hiiri ja virtalähde jäävät koetilaan sali-infon yhteydessä ja ne laitetaan valmiiksi kokelaan paikalle seuraavaa koetta varten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30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Kirjoitustilaan saapuminen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Muista kokelasnumerosi </a:t>
            </a:r>
          </a:p>
          <a:p>
            <a:r>
              <a:rPr lang="fi-FI" dirty="0"/>
              <a:t>O</a:t>
            </a:r>
            <a:r>
              <a:rPr lang="fi-FI" dirty="0" smtClean="0"/>
              <a:t>ta mukaan henkilötodistus</a:t>
            </a:r>
          </a:p>
          <a:p>
            <a:r>
              <a:rPr lang="fi-FI" dirty="0" smtClean="0"/>
              <a:t>Ei kännykkää tai älykelloa saliin</a:t>
            </a:r>
          </a:p>
          <a:p>
            <a:r>
              <a:rPr lang="fi-FI" dirty="0" smtClean="0"/>
              <a:t>Varusta eväät niin, että ne ovat läpinäkyvässä pussissa tai rasiassa (kori tai lautanen, ohjeen mukaan); tekstit peitetty teipillä</a:t>
            </a:r>
          </a:p>
          <a:p>
            <a:r>
              <a:rPr lang="fi-FI" dirty="0" smtClean="0"/>
              <a:t>Koetilaan ei tulla hattu päässä</a:t>
            </a:r>
          </a:p>
          <a:p>
            <a:r>
              <a:rPr lang="fi-FI" dirty="0" smtClean="0"/>
              <a:t>Salissa ei istuta huppu päässä</a:t>
            </a:r>
          </a:p>
          <a:p>
            <a:r>
              <a:rPr lang="fi-FI" dirty="0" smtClean="0"/>
              <a:t>Vaatteissa ei saa olla merkintöjä</a:t>
            </a:r>
          </a:p>
          <a:p>
            <a:r>
              <a:rPr lang="fi-FI" dirty="0" smtClean="0"/>
              <a:t>Tarvittavat lääkkeet ohjeiden mukaan</a:t>
            </a:r>
          </a:p>
          <a:p>
            <a:r>
              <a:rPr lang="fi-FI" dirty="0" smtClean="0"/>
              <a:t>Mahdollisesta insuliinipumpusta tieto rehtorille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4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smtClean="0"/>
              <a:t>Koetilassa toimiminen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Ilman lupaa et saa poistua paikaltasi</a:t>
            </a:r>
          </a:p>
          <a:p>
            <a:r>
              <a:rPr lang="fi-FI" dirty="0" smtClean="0"/>
              <a:t>Pyydä lupa wc käynnille annetun ohjeen mukaan; nostamalla kokelasnumerolappua</a:t>
            </a:r>
          </a:p>
          <a:p>
            <a:r>
              <a:rPr lang="fi-FI" dirty="0" smtClean="0"/>
              <a:t>Kun saat luvan wc käynnille, laita </a:t>
            </a:r>
            <a:r>
              <a:rPr lang="fi-FI" b="1" dirty="0" smtClean="0"/>
              <a:t>näytönsäästäjä päälle ja peitä näyttö konseptipaperilla</a:t>
            </a:r>
            <a:endParaRPr lang="fi-FI" dirty="0" smtClean="0"/>
          </a:p>
          <a:p>
            <a:r>
              <a:rPr lang="fi-FI" dirty="0" smtClean="0"/>
              <a:t>Jos pudotat tavaran lattialle nosta käsi ylös, lähin valvoja auttaa sinua</a:t>
            </a:r>
          </a:p>
          <a:p>
            <a:r>
              <a:rPr lang="fi-FI" dirty="0" smtClean="0"/>
              <a:t>Jos sinulla on ongelma </a:t>
            </a:r>
            <a:r>
              <a:rPr lang="fi-FI" dirty="0" err="1" smtClean="0"/>
              <a:t>läppärin</a:t>
            </a:r>
            <a:r>
              <a:rPr lang="fi-FI" dirty="0" smtClean="0"/>
              <a:t> kanssa, nosta käsi ylös: uudelleenkäynnistäminen, mahd. varakoneelle siirtyminen</a:t>
            </a:r>
          </a:p>
        </p:txBody>
      </p:sp>
    </p:spTree>
    <p:extLst>
      <p:ext uri="{BB962C8B-B14F-4D97-AF65-F5344CB8AC3E}">
        <p14:creationId xmlns:p14="http://schemas.microsoft.com/office/powerpoint/2010/main" val="19675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smtClean="0"/>
              <a:t>Koetilassa toimiminen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Jos yhteys palvelimeen katkeaa, nosta käsi ylös: </a:t>
            </a:r>
            <a:r>
              <a:rPr lang="fi-FI" dirty="0" err="1" smtClean="0"/>
              <a:t>enternet</a:t>
            </a:r>
            <a:r>
              <a:rPr lang="fi-FI" dirty="0" smtClean="0"/>
              <a:t> kaapelin uudelleen laittaminen paikalleen</a:t>
            </a:r>
          </a:p>
          <a:p>
            <a:r>
              <a:rPr lang="fi-FI" dirty="0" smtClean="0"/>
              <a:t>Jos palvelimessa ongelma, noudata valvojan ohjeita</a:t>
            </a:r>
          </a:p>
          <a:p>
            <a:r>
              <a:rPr lang="fi-FI" dirty="0" smtClean="0"/>
              <a:t>Jos kuuntelussa on ongelma nosta käsi ylös: toimi ohjeen mukaan</a:t>
            </a:r>
          </a:p>
          <a:p>
            <a:r>
              <a:rPr lang="fi-FI" dirty="0" smtClean="0"/>
              <a:t>Jos kokeen aikana tulee sähkökatko, toimi ohjeiden mukaan, päätelaitteiden uudelleen käynnistäminen tarvittaessa</a:t>
            </a:r>
          </a:p>
          <a:p>
            <a:r>
              <a:rPr lang="fi-FI" dirty="0" smtClean="0"/>
              <a:t>Jos työsi keskeytyy ongelman vuoksi – saat lisäaikaa keskeytyksen verran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0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Koetilasta poistuminen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Poistua et saa ennen klo 12.00</a:t>
            </a:r>
          </a:p>
          <a:p>
            <a:r>
              <a:rPr lang="fi-FI" dirty="0" smtClean="0"/>
              <a:t>Kun olet tehnyt kokeen loppuun, niin lopeta koe näytön ohjeen mukaan</a:t>
            </a:r>
          </a:p>
          <a:p>
            <a:r>
              <a:rPr lang="fi-FI" dirty="0" smtClean="0"/>
              <a:t>Kokelas palauttaa kaikki käyttämänsä luonnospaperit ja käyttämänsä </a:t>
            </a:r>
            <a:r>
              <a:rPr lang="fi-FI" dirty="0" err="1" smtClean="0"/>
              <a:t>USB-muistin</a:t>
            </a:r>
            <a:r>
              <a:rPr lang="fi-FI" dirty="0" smtClean="0"/>
              <a:t> hänelle osoitetulle valvojalle</a:t>
            </a:r>
          </a:p>
          <a:p>
            <a:r>
              <a:rPr lang="fi-FI" dirty="0" smtClean="0"/>
              <a:t>Kokelaan henkilöllisyys tarkastetaan poistumisen yhteydessä, luonnosten oikeellisuuden varmistamiseksi</a:t>
            </a:r>
          </a:p>
          <a:p>
            <a:r>
              <a:rPr lang="fi-FI" dirty="0" smtClean="0"/>
              <a:t>Kokelas </a:t>
            </a:r>
            <a:r>
              <a:rPr lang="fi-FI" dirty="0" err="1" smtClean="0"/>
              <a:t>samuttaa</a:t>
            </a:r>
            <a:r>
              <a:rPr lang="fi-FI" dirty="0" smtClean="0"/>
              <a:t> </a:t>
            </a:r>
            <a:r>
              <a:rPr lang="fi-FI" dirty="0" err="1" smtClean="0"/>
              <a:t>läppärin</a:t>
            </a:r>
            <a:r>
              <a:rPr lang="fi-FI" dirty="0" smtClean="0"/>
              <a:t> ja vie poistuessaan sen ja kaikki tarvitsemansa tavarat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3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Digitaalinen koe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 smtClean="0"/>
              <a:t>Aloita koe, kun saat siihen luvan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 smtClean="0"/>
              <a:t>Tutustu </a:t>
            </a:r>
            <a:r>
              <a:rPr lang="fi-FI" dirty="0"/>
              <a:t>rauhallisesti tehtäviin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Noudata </a:t>
            </a:r>
            <a:r>
              <a:rPr lang="fi-FI" dirty="0" smtClean="0"/>
              <a:t>kokeessa annettuja </a:t>
            </a:r>
            <a:r>
              <a:rPr lang="fi-FI" dirty="0"/>
              <a:t>ohjeita </a:t>
            </a:r>
            <a:endParaRPr lang="fi-FI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 smtClean="0"/>
              <a:t>Kielen kokeessa tee kuunteluosuus kokeen alkupuolella; kesto noin 45 minuuttia</a:t>
            </a:r>
            <a:endParaRPr lang="fi-FI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Seuraa ajan kulkua  – jätä aikaa riittävästi vastausten viimeistelyyn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Pidä taukoja – kahvit, tee noin klo 11.00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Älä kiirehdi pois! – Tätä koetta varten olet valmistautunut, ole huolellinen!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60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502</Words>
  <Application>Microsoft Office PowerPoint</Application>
  <PresentationFormat>Näytössä katseltava diaesitys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Digitaalisen yo-kokeen ohjeistus</vt:lpstr>
      <vt:lpstr>SYKSYN 2017 DIGITAALISEN YO-KOKEEN JÄRJESTELYT  </vt:lpstr>
      <vt:lpstr>SYKSYN 2017 DIGITAALISEN YO-KOKEEN JÄRJESTELYT  </vt:lpstr>
      <vt:lpstr>Koevälineiden merkintä</vt:lpstr>
      <vt:lpstr>Kirjoitustilaan saapuminen</vt:lpstr>
      <vt:lpstr>Koetilassa toimiminen</vt:lpstr>
      <vt:lpstr>Koetilassa toimiminen</vt:lpstr>
      <vt:lpstr>Koetilasta poistuminen</vt:lpstr>
      <vt:lpstr>Digitaalinen koe</vt:lpstr>
      <vt:lpstr>Kokelaan ohjeet YTL</vt:lpstr>
    </vt:vector>
  </TitlesOfParts>
  <Company>Kuopion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Digitaalinen yo-kokeen ohjeistus</dc:title>
  <dc:creator>Juha Torniainen</dc:creator>
  <cp:lastModifiedBy>Juha Torniainen</cp:lastModifiedBy>
  <cp:revision>40</cp:revision>
  <dcterms:created xsi:type="dcterms:W3CDTF">2017-02-20T09:55:05Z</dcterms:created>
  <dcterms:modified xsi:type="dcterms:W3CDTF">2017-08-27T12:10:26Z</dcterms:modified>
</cp:coreProperties>
</file>