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6" r:id="rId5"/>
    <p:sldId id="263" r:id="rId6"/>
    <p:sldId id="264" r:id="rId7"/>
    <p:sldId id="262" r:id="rId8"/>
    <p:sldId id="261" r:id="rId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FFBA-2099-42DC-B639-0ED876F6AB59}" type="datetimeFigureOut">
              <a:rPr lang="fi-FI" smtClean="0"/>
              <a:t>14.5.2018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521D-8C7C-4AB9-B376-190EB37D24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546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FFBA-2099-42DC-B639-0ED876F6AB59}" type="datetimeFigureOut">
              <a:rPr lang="fi-FI" smtClean="0"/>
              <a:t>14.5.2018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521D-8C7C-4AB9-B376-190EB37D24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0001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FFBA-2099-42DC-B639-0ED876F6AB59}" type="datetimeFigureOut">
              <a:rPr lang="fi-FI" smtClean="0"/>
              <a:t>14.5.2018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521D-8C7C-4AB9-B376-190EB37D24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934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FFBA-2099-42DC-B639-0ED876F6AB59}" type="datetimeFigureOut">
              <a:rPr lang="fi-FI" smtClean="0"/>
              <a:t>14.5.2018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521D-8C7C-4AB9-B376-190EB37D24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2268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FFBA-2099-42DC-B639-0ED876F6AB59}" type="datetimeFigureOut">
              <a:rPr lang="fi-FI" smtClean="0"/>
              <a:t>14.5.2018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521D-8C7C-4AB9-B376-190EB37D24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3631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FFBA-2099-42DC-B639-0ED876F6AB59}" type="datetimeFigureOut">
              <a:rPr lang="fi-FI" smtClean="0"/>
              <a:t>14.5.2018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521D-8C7C-4AB9-B376-190EB37D24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8403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FFBA-2099-42DC-B639-0ED876F6AB59}" type="datetimeFigureOut">
              <a:rPr lang="fi-FI" smtClean="0"/>
              <a:t>14.5.2018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521D-8C7C-4AB9-B376-190EB37D24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7181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FFBA-2099-42DC-B639-0ED876F6AB59}" type="datetimeFigureOut">
              <a:rPr lang="fi-FI" smtClean="0"/>
              <a:t>14.5.2018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521D-8C7C-4AB9-B376-190EB37D24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9706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FFBA-2099-42DC-B639-0ED876F6AB59}" type="datetimeFigureOut">
              <a:rPr lang="fi-FI" smtClean="0"/>
              <a:t>14.5.2018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521D-8C7C-4AB9-B376-190EB37D24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6954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FFBA-2099-42DC-B639-0ED876F6AB59}" type="datetimeFigureOut">
              <a:rPr lang="fi-FI" smtClean="0"/>
              <a:t>14.5.2018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521D-8C7C-4AB9-B376-190EB37D24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1392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FFBA-2099-42DC-B639-0ED876F6AB59}" type="datetimeFigureOut">
              <a:rPr lang="fi-FI" smtClean="0"/>
              <a:t>14.5.2018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521D-8C7C-4AB9-B376-190EB37D24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9912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AFFBA-2099-42DC-B639-0ED876F6AB59}" type="datetimeFigureOut">
              <a:rPr lang="fi-FI" smtClean="0"/>
              <a:t>14.5.2018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7521D-8C7C-4AB9-B376-190EB37D24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556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igabi.fi/opiskelij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idx="4294967295"/>
          </p:nvPr>
        </p:nvSpPr>
        <p:spPr>
          <a:xfrm>
            <a:off x="1403648" y="908721"/>
            <a:ext cx="6368752" cy="2448271"/>
          </a:xfrm>
        </p:spPr>
        <p:txBody>
          <a:bodyPr/>
          <a:lstStyle/>
          <a:p>
            <a:r>
              <a:rPr lang="fi-FI" dirty="0" smtClean="0"/>
              <a:t>Digitaalisen yo-kokeen ohjeistus </a:t>
            </a:r>
            <a:endParaRPr lang="fi-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87786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717" y="2852936"/>
            <a:ext cx="1724025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645024"/>
            <a:ext cx="23145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902" y="416642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378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Koevälineiden merkintä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Kiinnitä </a:t>
            </a:r>
            <a:r>
              <a:rPr lang="fi-FI" dirty="0" err="1" smtClean="0"/>
              <a:t>läppäriin</a:t>
            </a:r>
            <a:r>
              <a:rPr lang="fi-FI" dirty="0" smtClean="0"/>
              <a:t> lappu, johon on selkeästi merkitty sinun kokelasnumerosi ja nimesi. </a:t>
            </a:r>
          </a:p>
          <a:p>
            <a:r>
              <a:rPr lang="fi-FI" dirty="0" smtClean="0"/>
              <a:t>Kiinnitä hiireen, kuulokkeisiin ja laturiin/virtalähteeseen teippi, jossa on myös kokelasnumerosi ja nimesi.</a:t>
            </a:r>
          </a:p>
          <a:p>
            <a:r>
              <a:rPr lang="fi-FI" dirty="0" smtClean="0"/>
              <a:t>Hiiren ja kuulokkeiden tulee olla langallista mallia.</a:t>
            </a:r>
          </a:p>
          <a:p>
            <a:r>
              <a:rPr lang="fi-FI" dirty="0" err="1" smtClean="0"/>
              <a:t>Läppäri</a:t>
            </a:r>
            <a:r>
              <a:rPr lang="fi-FI" dirty="0" smtClean="0"/>
              <a:t>, kuulokkeet, hiiri ja virtalähde </a:t>
            </a:r>
            <a:r>
              <a:rPr lang="fi-FI" dirty="0" smtClean="0"/>
              <a:t>tuodaan</a:t>
            </a:r>
            <a:r>
              <a:rPr lang="fi-FI" dirty="0" smtClean="0"/>
              <a:t> </a:t>
            </a:r>
            <a:r>
              <a:rPr lang="fi-FI" dirty="0" smtClean="0"/>
              <a:t>koetilaan </a:t>
            </a:r>
            <a:r>
              <a:rPr lang="fi-FI" dirty="0" smtClean="0"/>
              <a:t>saavuttaessa ja otetaan mukaan poistuttaessa koetilasta. </a:t>
            </a:r>
            <a:r>
              <a:rPr lang="fi-FI" dirty="0" smtClean="0"/>
              <a:t>Koevalvojat </a:t>
            </a:r>
            <a:r>
              <a:rPr lang="fi-FI" dirty="0" smtClean="0"/>
              <a:t>ohjaavat </a:t>
            </a:r>
            <a:r>
              <a:rPr lang="fi-FI" dirty="0" smtClean="0"/>
              <a:t>kokelaan omalle paikalle koetilassa.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7304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Kirjoitustilaan saapuminen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Muista kokelasnumerosi </a:t>
            </a:r>
          </a:p>
          <a:p>
            <a:r>
              <a:rPr lang="fi-FI" dirty="0"/>
              <a:t>O</a:t>
            </a:r>
            <a:r>
              <a:rPr lang="fi-FI" dirty="0" smtClean="0"/>
              <a:t>ta mukaan henkilötodistus</a:t>
            </a:r>
          </a:p>
          <a:p>
            <a:r>
              <a:rPr lang="fi-FI" dirty="0" smtClean="0"/>
              <a:t>Ei kännykkää tai älykelloa saliin</a:t>
            </a:r>
          </a:p>
          <a:p>
            <a:r>
              <a:rPr lang="fi-FI" dirty="0" smtClean="0"/>
              <a:t>Varusta eväät niin, että ne ovat läpinäkyvässä pussissa tai rasiassa (kori tai lautanen, ohjeen mukaan); tekstit peitetty teipillä</a:t>
            </a:r>
          </a:p>
          <a:p>
            <a:r>
              <a:rPr lang="fi-FI" dirty="0" smtClean="0"/>
              <a:t>Koetilaan ei tulla hattu päässä</a:t>
            </a:r>
          </a:p>
          <a:p>
            <a:r>
              <a:rPr lang="fi-FI" dirty="0" smtClean="0"/>
              <a:t>Salissa ei istuta huppu päässä</a:t>
            </a:r>
          </a:p>
          <a:p>
            <a:r>
              <a:rPr lang="fi-FI" dirty="0" smtClean="0"/>
              <a:t>Vaatteissa ei saa olla merkintöjä</a:t>
            </a:r>
          </a:p>
          <a:p>
            <a:r>
              <a:rPr lang="fi-FI" dirty="0" smtClean="0"/>
              <a:t>Tarvittavat lääkkeet ohjeiden mukaan</a:t>
            </a:r>
          </a:p>
          <a:p>
            <a:r>
              <a:rPr lang="fi-FI" dirty="0" smtClean="0"/>
              <a:t>Mahdollisesta insuliinipumpusta tieto rehtorille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0440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i-FI" dirty="0" smtClean="0"/>
              <a:t>Koetilassa toimiminen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/>
              <a:t>Ilman lupaa et saa poistua paikaltasi</a:t>
            </a:r>
          </a:p>
          <a:p>
            <a:r>
              <a:rPr lang="fi-FI" dirty="0" smtClean="0"/>
              <a:t>Pyydä lupa wc käynnille annetun ohjeen mukaan; nostamalla kokelasnumerolappua</a:t>
            </a:r>
          </a:p>
          <a:p>
            <a:r>
              <a:rPr lang="fi-FI" dirty="0" smtClean="0"/>
              <a:t>Kun saat luvan wc käynnille, laita </a:t>
            </a:r>
            <a:r>
              <a:rPr lang="fi-FI" b="1" dirty="0" smtClean="0"/>
              <a:t>näytönsäästäjä </a:t>
            </a:r>
            <a:r>
              <a:rPr lang="fi-FI" b="1" dirty="0" smtClean="0"/>
              <a:t>päälle</a:t>
            </a:r>
            <a:endParaRPr lang="fi-FI" dirty="0" smtClean="0"/>
          </a:p>
          <a:p>
            <a:r>
              <a:rPr lang="fi-FI" dirty="0" smtClean="0"/>
              <a:t>Jos pudotat tavaran lattialle nosta käsi ylös, lähin valvoja auttaa sinua</a:t>
            </a:r>
          </a:p>
          <a:p>
            <a:r>
              <a:rPr lang="fi-FI" dirty="0" smtClean="0"/>
              <a:t>Jos sinulla on ongelma </a:t>
            </a:r>
            <a:r>
              <a:rPr lang="fi-FI" dirty="0" err="1" smtClean="0"/>
              <a:t>läppärin</a:t>
            </a:r>
            <a:r>
              <a:rPr lang="fi-FI" dirty="0" smtClean="0"/>
              <a:t> kanssa, nosta käsi ylös: uudelleenkäynnistäminen, mahd. varakoneelle siirtyminen</a:t>
            </a:r>
          </a:p>
        </p:txBody>
      </p:sp>
    </p:spTree>
    <p:extLst>
      <p:ext uri="{BB962C8B-B14F-4D97-AF65-F5344CB8AC3E}">
        <p14:creationId xmlns:p14="http://schemas.microsoft.com/office/powerpoint/2010/main" val="196752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i-FI" dirty="0" smtClean="0"/>
              <a:t>Koetilassa toimiminen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r>
              <a:rPr lang="fi-FI" dirty="0" smtClean="0"/>
              <a:t>Jos yhteys palvelimeen katkeaa, nosta käsi ylös: </a:t>
            </a:r>
            <a:r>
              <a:rPr lang="fi-FI" dirty="0" err="1" smtClean="0"/>
              <a:t>enternet</a:t>
            </a:r>
            <a:r>
              <a:rPr lang="fi-FI" dirty="0" smtClean="0"/>
              <a:t> kaapelin uudelleen laittaminen paikalleen</a:t>
            </a:r>
          </a:p>
          <a:p>
            <a:r>
              <a:rPr lang="fi-FI" dirty="0" smtClean="0"/>
              <a:t>Jos palvelimessa ongelma, noudata valvojan ohjeita</a:t>
            </a:r>
          </a:p>
          <a:p>
            <a:r>
              <a:rPr lang="fi-FI" dirty="0" smtClean="0"/>
              <a:t>Jos kuuntelussa on ongelma nosta käsi ylös: toimi ohjeen mukaan</a:t>
            </a:r>
          </a:p>
          <a:p>
            <a:r>
              <a:rPr lang="fi-FI" dirty="0" smtClean="0"/>
              <a:t>Jos kokeen aikana tulee sähkökatko, toimi ohjeiden mukaan, päätelaitteiden uudelleen käynnistäminen tarvittaessa</a:t>
            </a:r>
          </a:p>
          <a:p>
            <a:r>
              <a:rPr lang="fi-FI" dirty="0" smtClean="0"/>
              <a:t>Jos työsi keskeytyy ongelman vuoksi – saat lisäaikaa keskeytyksen verran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006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Koetilasta poistuminen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Poistua et saa ennen klo 12.00</a:t>
            </a:r>
          </a:p>
          <a:p>
            <a:r>
              <a:rPr lang="fi-FI" dirty="0" smtClean="0"/>
              <a:t>Kun olet tehnyt kokeen loppuun, niin lopeta koe näytön ohjeen mukaan</a:t>
            </a:r>
          </a:p>
          <a:p>
            <a:r>
              <a:rPr lang="fi-FI" dirty="0" smtClean="0"/>
              <a:t>Kokelas palauttaa kaikki käyttämänsä (allekirjoitetut / kokelasnumero) luonnospaperit ja käyttämänsä USB -muistin hänelle osoitetulle valvojalle</a:t>
            </a:r>
          </a:p>
          <a:p>
            <a:r>
              <a:rPr lang="fi-FI" dirty="0" smtClean="0"/>
              <a:t>Kokelaan henkilöllisyys tarkastetaan poistumisen yhteydessä, luonnosten oikeellisuuden varmistamiseksi</a:t>
            </a:r>
          </a:p>
          <a:p>
            <a:r>
              <a:rPr lang="fi-FI" dirty="0" smtClean="0"/>
              <a:t>Kokelas sammuttaa </a:t>
            </a:r>
            <a:r>
              <a:rPr lang="fi-FI" dirty="0" err="1" smtClean="0"/>
              <a:t>läppärin</a:t>
            </a:r>
            <a:r>
              <a:rPr lang="fi-FI" dirty="0" smtClean="0"/>
              <a:t> ja vie poistuessaan sen ja kaikki tarvitsemansa tavarat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634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Digitaalinen koe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fi-FI" dirty="0" smtClean="0"/>
              <a:t>Aloita koe, kun saat siihen luvan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fi-FI" dirty="0" smtClean="0"/>
              <a:t>Tutustu </a:t>
            </a:r>
            <a:r>
              <a:rPr lang="fi-FI" dirty="0"/>
              <a:t>rauhallisesti tehtäviin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fi-FI" dirty="0"/>
              <a:t>Noudata </a:t>
            </a:r>
            <a:r>
              <a:rPr lang="fi-FI" dirty="0" smtClean="0"/>
              <a:t>kokeessa annettuja </a:t>
            </a:r>
            <a:r>
              <a:rPr lang="fi-FI" dirty="0"/>
              <a:t>ohjeita </a:t>
            </a:r>
            <a:endParaRPr lang="fi-FI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fi-FI" dirty="0" smtClean="0"/>
              <a:t>Kielen kokeessa tee kuunteluosuus kokeen alkupuolella; kesto noin 45 minuuttia</a:t>
            </a:r>
            <a:endParaRPr lang="fi-FI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fi-FI" dirty="0"/>
              <a:t>Seuraa ajan kulkua  – jätä aikaa riittävästi vastausten viimeistelyyn 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fi-FI" dirty="0"/>
              <a:t>Pidä taukoja – kahvit, tee noin klo 11.00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fi-FI" dirty="0"/>
              <a:t>Älä kiirehdi pois! – Tätä koetta varten olet valmistautunut, ole huolellinen!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0603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Kokelaan ohjeet YTL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>
                <a:hlinkClick r:id="rId2"/>
              </a:rPr>
              <a:t>https://digabi.fi/opiskelija/ - </a:t>
            </a:r>
            <a:endParaRPr lang="fi-FI" dirty="0" smtClean="0"/>
          </a:p>
          <a:p>
            <a:r>
              <a:rPr lang="fi-FI" dirty="0" smtClean="0"/>
              <a:t>Tuo oma lyijykynä ja kumi kokeeseen</a:t>
            </a:r>
          </a:p>
          <a:p>
            <a:r>
              <a:rPr lang="fi-FI" dirty="0" smtClean="0"/>
              <a:t>Koetilassa on paperia vastauksen suunnittelua varten</a:t>
            </a:r>
          </a:p>
          <a:p>
            <a:r>
              <a:rPr lang="fi-FI" dirty="0" smtClean="0"/>
              <a:t>Käyttämiisi harjoittelupapereihin myös nimi ja kokelasnumero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1649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378</Words>
  <Application>Microsoft Office PowerPoint</Application>
  <PresentationFormat>Näytössä katseltava diaesitys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9" baseType="lpstr">
      <vt:lpstr>Office-teema</vt:lpstr>
      <vt:lpstr>Digitaalisen yo-kokeen ohjeistus </vt:lpstr>
      <vt:lpstr>Koevälineiden merkintä</vt:lpstr>
      <vt:lpstr>Kirjoitustilaan saapuminen</vt:lpstr>
      <vt:lpstr>Koetilassa toimiminen</vt:lpstr>
      <vt:lpstr>Koetilassa toimiminen</vt:lpstr>
      <vt:lpstr>Koetilasta poistuminen</vt:lpstr>
      <vt:lpstr>Digitaalinen koe</vt:lpstr>
      <vt:lpstr>Kokelaan ohjeet YTL</vt:lpstr>
    </vt:vector>
  </TitlesOfParts>
  <Company>Kuopion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Digitaalinen yo-kokeen ohjeistus</dc:title>
  <dc:creator>Juha Torniainen</dc:creator>
  <cp:lastModifiedBy>Juha Torniainen</cp:lastModifiedBy>
  <cp:revision>67</cp:revision>
  <dcterms:created xsi:type="dcterms:W3CDTF">2017-02-20T09:55:05Z</dcterms:created>
  <dcterms:modified xsi:type="dcterms:W3CDTF">2018-05-14T10:32:34Z</dcterms:modified>
</cp:coreProperties>
</file>