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75" r:id="rId6"/>
    <p:sldId id="260" r:id="rId7"/>
    <p:sldId id="263" r:id="rId8"/>
    <p:sldId id="261" r:id="rId9"/>
    <p:sldId id="262" r:id="rId10"/>
    <p:sldId id="265" r:id="rId11"/>
    <p:sldId id="266" r:id="rId12"/>
    <p:sldId id="268" r:id="rId13"/>
    <p:sldId id="269" r:id="rId14"/>
    <p:sldId id="270" r:id="rId15"/>
    <p:sldId id="267" r:id="rId16"/>
    <p:sldId id="264" r:id="rId17"/>
    <p:sldId id="271" r:id="rId18"/>
    <p:sldId id="274" r:id="rId19"/>
    <p:sldId id="272" r:id="rId20"/>
    <p:sldId id="273" r:id="rId21"/>
    <p:sldId id="277" r:id="rId22"/>
    <p:sldId id="287" r:id="rId23"/>
    <p:sldId id="276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90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CECC8D-FDBC-4378-AA22-79C750F52CE5}" type="datetimeFigureOut">
              <a:rPr lang="fi-FI"/>
              <a:t>10.3.2015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C6D1D-D01B-4642-A5E6-8001A7CBDB60}" type="slidenum">
              <a:rPr lang="fi-FI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2444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C6D1D-D01B-4642-A5E6-8001A7CBDB60}" type="slidenum">
              <a:rPr lang="fi-FI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09668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C6D1D-D01B-4642-A5E6-8001A7CBDB60}" type="slidenum">
              <a:rPr lang="fi-FI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2524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C6D1D-D01B-4642-A5E6-8001A7CBDB60}" type="slidenum">
              <a:rPr lang="fi-FI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3585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C6D1D-D01B-4642-A5E6-8001A7CBDB60}" type="slidenum">
              <a:rPr lang="fi-FI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9150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C6D1D-D01B-4642-A5E6-8001A7CBDB60}" type="slidenum">
              <a:rPr lang="fi-FI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544789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C6D1D-D01B-4642-A5E6-8001A7CBDB60}" type="slidenum">
              <a:rPr lang="fi-FI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484774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C6D1D-D01B-4642-A5E6-8001A7CBDB60}" type="slidenum">
              <a:rPr lang="fi-FI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45198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C6D1D-D01B-4642-A5E6-8001A7CBDB60}" type="slidenum">
              <a:rPr lang="fi-FI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75185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C6D1D-D01B-4642-A5E6-8001A7CBDB60}" type="slidenum">
              <a:rPr lang="fi-FI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587466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C6D1D-D01B-4642-A5E6-8001A7CBDB60}" type="slidenum">
              <a:rPr lang="fi-FI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44023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C6D1D-D01B-4642-A5E6-8001A7CBDB60}" type="slidenum">
              <a:rPr lang="fi-FI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1032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C6D1D-D01B-4642-A5E6-8001A7CBDB60}" type="slidenum">
              <a:rPr lang="fi-FI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30964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C6D1D-D01B-4642-A5E6-8001A7CBDB60}" type="slidenum">
              <a:rPr lang="fi-FI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90301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C6D1D-D01B-4642-A5E6-8001A7CBDB60}" type="slidenum">
              <a:rPr lang="fi-FI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74961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C6D1D-D01B-4642-A5E6-8001A7CBDB60}" type="slidenum">
              <a:rPr lang="fi-FI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12696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C6D1D-D01B-4642-A5E6-8001A7CBDB60}" type="slidenum">
              <a:rPr lang="fi-FI"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90933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C6D1D-D01B-4642-A5E6-8001A7CBDB60}" type="slidenum">
              <a:rPr lang="fi-FI"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3046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C6D1D-D01B-4642-A5E6-8001A7CBDB60}" type="slidenum">
              <a:rPr lang="fi-FI"/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1919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C6D1D-D01B-4642-A5E6-8001A7CBDB60}" type="slidenum">
              <a:rPr lang="fi-FI"/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4169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C6D1D-D01B-4642-A5E6-8001A7CBDB60}" type="slidenum">
              <a:rPr lang="fi-FI"/>
              <a:t>27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23409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C6D1D-D01B-4642-A5E6-8001A7CBDB60}" type="slidenum">
              <a:rPr lang="fi-FI"/>
              <a:t>28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88139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C6D1D-D01B-4642-A5E6-8001A7CBDB60}" type="slidenum">
              <a:rPr lang="fi-FI"/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6648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C6D1D-D01B-4642-A5E6-8001A7CBDB60}" type="slidenum">
              <a:rPr lang="fi-FI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893582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C6D1D-D01B-4642-A5E6-8001A7CBDB60}" type="slidenum">
              <a:rPr lang="fi-FI"/>
              <a:t>30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985125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C6D1D-D01B-4642-A5E6-8001A7CBDB60}" type="slidenum">
              <a:rPr lang="fi-FI"/>
              <a:t>31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09480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Kokelas ei näe tulosteessaan koekysymyksiä, vaan vain vastauksensa ja siitä saamansa pisteet.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C6D1D-D01B-4642-A5E6-8001A7CBDB60}" type="slidenum">
              <a:rPr lang="fi-FI"/>
              <a:t>32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3299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C6D1D-D01B-4642-A5E6-8001A7CBDB60}" type="slidenum">
              <a:rPr lang="fi-FI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30128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C6D1D-D01B-4642-A5E6-8001A7CBDB60}" type="slidenum">
              <a:rPr lang="fi-FI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16946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C6D1D-D01B-4642-A5E6-8001A7CBDB60}" type="slidenum">
              <a:rPr lang="fi-FI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30193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C6D1D-D01B-4642-A5E6-8001A7CBDB60}" type="slidenum">
              <a:rPr lang="fi-FI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1529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C6D1D-D01B-4642-A5E6-8001A7CBDB60}" type="slidenum">
              <a:rPr lang="fi-FI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41774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C6D1D-D01B-4642-A5E6-8001A7CBDB60}" type="slidenum">
              <a:rPr lang="fi-FI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9047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i-FI" dirty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10.3.2015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4412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ama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dirty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dirty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10.3.2015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6590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i-FI" dirty="0"/>
              <a:t>Muokkaa perustyyl. napsautt.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10.3.2015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85750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i-FI" dirty="0"/>
              <a:t>Muokkaa perustyyl. napsautt.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fi-FI" dirty="0"/>
              <a:t>Muokkaa tekstin perustyylejä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10.3.2015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50803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dirty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10.3.2015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82087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arak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i-FI" dirty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10.3.2015</a:t>
            </a:fld>
            <a:endParaRPr lang="fi-FI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01818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uvan sa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i-FI" dirty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dirty="0"/>
              <a:t>Lisää kuva napsauttamalla kuvaketta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dirty="0"/>
              <a:t>Lisää kuva napsauttamalla kuvaketta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dirty="0"/>
              <a:t>Lisää kuva napsauttamalla kuvaketta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10.3.2015</a:t>
            </a:fld>
            <a:endParaRPr lang="fi-FI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5511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10.3.2015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0713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fi-FI" dirty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10.3.2015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0394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10.3.2015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8368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dirty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10.3.2015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5927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10.3.2015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10126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dirty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10.3.2015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5816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perustyyl. napsautt.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10.3.2015</a:t>
            </a:fld>
            <a:endParaRPr lang="fi-FI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91145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10.3.2015</a:t>
            </a:fld>
            <a:endParaRPr lang="fi-FI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30186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i-FI" dirty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10.3.2015</a:t>
            </a:fld>
            <a:endParaRPr lang="fi-FI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1859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i-FI" dirty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dirty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10.3.2015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3511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dirty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10.3.2015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1728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dupalvelut-my.sharepoint.com/personal/malin_an_opedu_kuopio_fi/Documents/Kouluty%C3%B6t/TVT/Abitti/Abittikokeilukuvat%20pe%2027.2.2015/IMG_1329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986719" y="957943"/>
            <a:ext cx="8993894" cy="3818845"/>
          </a:xfrm>
        </p:spPr>
        <p:txBody>
          <a:bodyPr/>
          <a:lstStyle/>
          <a:p>
            <a:pPr algn="ctr"/>
            <a:r>
              <a:rPr lang="fi-FI"/>
              <a:t>Laitteita </a:t>
            </a:r>
            <a:br>
              <a:rPr lang="fi-FI"/>
            </a:br>
            <a:r>
              <a:rPr lang="fi-FI"/>
              <a:t>ja</a:t>
            </a:r>
            <a:br>
              <a:rPr lang="fi-FI"/>
            </a:br>
            <a:r>
              <a:rPr lang="fi-FI"/>
              <a:t>verkkopiuhaa</a:t>
            </a:r>
            <a:endParaRPr lang="fi-FI">
              <a:solidFill>
                <a:srgbClr val="EBEBEB"/>
              </a:solidFill>
              <a:latin typeface="Century Gothic"/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092200" y="4649415"/>
            <a:ext cx="9144000" cy="3605585"/>
          </a:xfrm>
        </p:spPr>
        <p:txBody>
          <a:bodyPr/>
          <a:lstStyle/>
          <a:p>
            <a:pPr algn="ctr"/>
            <a:endParaRPr lang="fi-FI"/>
          </a:p>
          <a:p>
            <a:pPr algn="ctr"/>
            <a:r>
              <a:rPr lang="fi-FI"/>
              <a:t>Anna Malisen ja Seppo Venäläisen abittikokeilu</a:t>
            </a:r>
          </a:p>
          <a:p>
            <a:pPr algn="ctr"/>
            <a:r>
              <a:rPr lang="fi-FI"/>
              <a:t>Kuopion klassillinen lukio</a:t>
            </a:r>
          </a:p>
          <a:p>
            <a:pPr algn="ctr"/>
            <a:r>
              <a:rPr lang="fi-FI"/>
              <a:t>27.3.2015</a:t>
            </a:r>
          </a:p>
          <a:p>
            <a:pPr algn="ctr"/>
            <a:r>
              <a:rPr lang="fi-FI"/>
              <a:t>by: Anna Malinen</a:t>
            </a:r>
          </a:p>
          <a:p>
            <a:pPr algn="ctr"/>
            <a:endParaRPr lang="fi-FI"/>
          </a:p>
          <a:p>
            <a:endParaRPr lang="fi-FI"/>
          </a:p>
          <a:p>
            <a:endParaRPr lang="fi-FI"/>
          </a:p>
        </p:txBody>
      </p:sp>
      <p:pic>
        <p:nvPicPr>
          <p:cNvPr id="4" name="Kuva 3" descr="88x3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7686" y="6417519"/>
            <a:ext cx="838200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85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Koetilan palvelin käynnistyy</a:t>
            </a:r>
          </a:p>
        </p:txBody>
      </p:sp>
      <p:pic>
        <p:nvPicPr>
          <p:cNvPr id="4" name="Sisällön paikkamerkki 3" descr="IMG_1342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79713" y="2052638"/>
            <a:ext cx="5594349" cy="4195762"/>
          </a:xfrm>
        </p:spPr>
      </p:pic>
    </p:spTree>
    <p:extLst>
      <p:ext uri="{BB962C8B-B14F-4D97-AF65-F5344CB8AC3E}">
        <p14:creationId xmlns:p14="http://schemas.microsoft.com/office/powerpoint/2010/main" val="857717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Opettajan tikku kiinni palvelinkoneeseen</a:t>
            </a:r>
          </a:p>
        </p:txBody>
      </p:sp>
      <p:pic>
        <p:nvPicPr>
          <p:cNvPr id="4" name="Sisällön paikkamerkki 3" descr="IMG_1343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79713" y="2052638"/>
            <a:ext cx="5594349" cy="4195762"/>
          </a:xfrm>
        </p:spPr>
      </p:pic>
    </p:spTree>
    <p:extLst>
      <p:ext uri="{BB962C8B-B14F-4D97-AF65-F5344CB8AC3E}">
        <p14:creationId xmlns:p14="http://schemas.microsoft.com/office/powerpoint/2010/main" val="3506642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Hyväksy Abitin käyttöoikeussopimus</a:t>
            </a:r>
          </a:p>
        </p:txBody>
      </p:sp>
      <p:pic>
        <p:nvPicPr>
          <p:cNvPr id="4" name="Sisällön paikkamerkki 3" descr="IMG_1346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79713" y="2052638"/>
            <a:ext cx="5594349" cy="4195762"/>
          </a:xfrm>
        </p:spPr>
      </p:pic>
    </p:spTree>
    <p:extLst>
      <p:ext uri="{BB962C8B-B14F-4D97-AF65-F5344CB8AC3E}">
        <p14:creationId xmlns:p14="http://schemas.microsoft.com/office/powerpoint/2010/main" val="1419032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Tuo tehtäväpaketti opettajan tikulta palvelimelle</a:t>
            </a:r>
          </a:p>
        </p:txBody>
      </p:sp>
      <p:pic>
        <p:nvPicPr>
          <p:cNvPr id="4" name="Sisällön paikkamerkki 3" descr="IMG_134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8458" y="1924509"/>
            <a:ext cx="8162392" cy="6122529"/>
          </a:xfrm>
        </p:spPr>
      </p:pic>
    </p:spTree>
    <p:extLst>
      <p:ext uri="{BB962C8B-B14F-4D97-AF65-F5344CB8AC3E}">
        <p14:creationId xmlns:p14="http://schemas.microsoft.com/office/powerpoint/2010/main" val="3880867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Koe ladattu</a:t>
            </a:r>
          </a:p>
        </p:txBody>
      </p:sp>
      <p:pic>
        <p:nvPicPr>
          <p:cNvPr id="4" name="Sisällön paikkamerkki 3" descr="IMG_1350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85103" y="2023054"/>
            <a:ext cx="6786893" cy="5091324"/>
          </a:xfrm>
        </p:spPr>
      </p:pic>
    </p:spTree>
    <p:extLst>
      <p:ext uri="{BB962C8B-B14F-4D97-AF65-F5344CB8AC3E}">
        <p14:creationId xmlns:p14="http://schemas.microsoft.com/office/powerpoint/2010/main" val="3497972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Opettajan puoli valmiina</a:t>
            </a:r>
          </a:p>
        </p:txBody>
      </p:sp>
      <p:pic>
        <p:nvPicPr>
          <p:cNvPr id="4" name="Sisällön paikkamerkki 3" descr="IMG_1344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79713" y="2052638"/>
            <a:ext cx="5594349" cy="4195762"/>
          </a:xfrm>
        </p:spPr>
      </p:pic>
    </p:spTree>
    <p:extLst>
      <p:ext uri="{BB962C8B-B14F-4D97-AF65-F5344CB8AC3E}">
        <p14:creationId xmlns:p14="http://schemas.microsoft.com/office/powerpoint/2010/main" val="89443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Verkkokaapeleita riittää...</a:t>
            </a:r>
          </a:p>
        </p:txBody>
      </p:sp>
      <p:pic>
        <p:nvPicPr>
          <p:cNvPr id="4" name="Sisällön paikkamerkki 3" descr="IMG_1340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79713" y="2052638"/>
            <a:ext cx="5594349" cy="4195762"/>
          </a:xfrm>
        </p:spPr>
      </p:pic>
    </p:spTree>
    <p:extLst>
      <p:ext uri="{BB962C8B-B14F-4D97-AF65-F5344CB8AC3E}">
        <p14:creationId xmlns:p14="http://schemas.microsoft.com/office/powerpoint/2010/main" val="1962619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Kokelaan koneelta tuleva verkkokaapeli kiinni kytkimeen</a:t>
            </a:r>
          </a:p>
        </p:txBody>
      </p:sp>
      <p:pic>
        <p:nvPicPr>
          <p:cNvPr id="4" name="Sisällön paikkamerkki 3" descr="IMG_1351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01245" y="2243940"/>
            <a:ext cx="7277940" cy="5460084"/>
          </a:xfrm>
        </p:spPr>
      </p:pic>
    </p:spTree>
    <p:extLst>
      <p:ext uri="{BB962C8B-B14F-4D97-AF65-F5344CB8AC3E}">
        <p14:creationId xmlns:p14="http://schemas.microsoft.com/office/powerpoint/2010/main" val="2333918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46113" y="452438"/>
            <a:ext cx="9404350" cy="1933107"/>
          </a:xfrm>
        </p:spPr>
        <p:txBody>
          <a:bodyPr/>
          <a:lstStyle/>
          <a:p>
            <a:r>
              <a:rPr lang="fi-FI"/>
              <a:t>Oppilaiden verkkokaapelit kiinni kytkimessä, palvelimen kaapeli </a:t>
            </a:r>
            <a:r>
              <a:rPr lang="fi-FI">
                <a:latin typeface="Century Gothic" charset="0"/>
              </a:rPr>
              <a:t>vasemmalla </a:t>
            </a:r>
          </a:p>
        </p:txBody>
      </p:sp>
      <p:pic>
        <p:nvPicPr>
          <p:cNvPr id="4" name="Sisällön paikkamerkki 3" descr="IMG_135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42716" y="2440284"/>
            <a:ext cx="5594349" cy="4195762"/>
          </a:xfrm>
        </p:spPr>
      </p:pic>
    </p:spTree>
    <p:extLst>
      <p:ext uri="{BB962C8B-B14F-4D97-AF65-F5344CB8AC3E}">
        <p14:creationId xmlns:p14="http://schemas.microsoft.com/office/powerpoint/2010/main" val="25838350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... ja toinen pää oppilaan koneeseen...</a:t>
            </a:r>
          </a:p>
        </p:txBody>
      </p:sp>
      <p:pic>
        <p:nvPicPr>
          <p:cNvPr id="4" name="Sisällön paikkamerkki 3" descr="IMG_1355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23417" y="1858266"/>
            <a:ext cx="6632564" cy="4975427"/>
          </a:xfrm>
        </p:spPr>
      </p:pic>
    </p:spTree>
    <p:extLst>
      <p:ext uri="{BB962C8B-B14F-4D97-AF65-F5344CB8AC3E}">
        <p14:creationId xmlns:p14="http://schemas.microsoft.com/office/powerpoint/2010/main" val="2173844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893280" y="-108979"/>
            <a:ext cx="9404723" cy="1400530"/>
          </a:xfrm>
        </p:spPr>
        <p:txBody>
          <a:bodyPr/>
          <a:lstStyle/>
          <a:p>
            <a:r>
              <a:rPr lang="fi-FI"/>
              <a:t>Käytetyt laitteet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/>
              <a:t>kytkin</a:t>
            </a:r>
          </a:p>
          <a:p>
            <a:r>
              <a:rPr lang="fi-FI"/>
              <a:t>palvelinkone (läppäri)</a:t>
            </a:r>
          </a:p>
          <a:p>
            <a:r>
              <a:rPr lang="fi-FI"/>
              <a:t>palvelintikku (KTP)</a:t>
            </a:r>
          </a:p>
          <a:p>
            <a:r>
              <a:rPr lang="fi-FI"/>
              <a:t>open tikku, jolla koe, joka tehty Abitin sivuilla</a:t>
            </a:r>
          </a:p>
          <a:p>
            <a:r>
              <a:rPr lang="fi-FI"/>
              <a:t>oppilaiden tikut, joissa DigabiOS (opettaja jakaa)</a:t>
            </a:r>
          </a:p>
          <a:p>
            <a:r>
              <a:rPr lang="fi-FI"/>
              <a:t>verkkokaapeleita</a:t>
            </a:r>
          </a:p>
          <a:p>
            <a:r>
              <a:rPr lang="fi-FI"/>
              <a:t>oppilaiden koneina koulun läppärit (Fujitsu Siemens)</a:t>
            </a:r>
          </a:p>
        </p:txBody>
      </p:sp>
    </p:spTree>
    <p:extLst>
      <p:ext uri="{BB962C8B-B14F-4D97-AF65-F5344CB8AC3E}">
        <p14:creationId xmlns:p14="http://schemas.microsoft.com/office/powerpoint/2010/main" val="41085925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Piuha poikineen</a:t>
            </a:r>
          </a:p>
        </p:txBody>
      </p:sp>
      <p:pic>
        <p:nvPicPr>
          <p:cNvPr id="4" name="Sisällön paikkamerkki 3" descr="IMG_1356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2240412" y="2838556"/>
            <a:ext cx="6378728" cy="4784345"/>
          </a:xfrm>
        </p:spPr>
      </p:pic>
    </p:spTree>
    <p:extLst>
      <p:ext uri="{BB962C8B-B14F-4D97-AF65-F5344CB8AC3E}">
        <p14:creationId xmlns:p14="http://schemas.microsoft.com/office/powerpoint/2010/main" val="2674915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46113" y="452438"/>
            <a:ext cx="9404350" cy="1834935"/>
          </a:xfrm>
        </p:spPr>
        <p:txBody>
          <a:bodyPr/>
          <a:lstStyle/>
          <a:p>
            <a:r>
              <a:rPr lang="fi-FI"/>
              <a:t>Opiskelija laittaa kytkimeltä tulevan verkkokaapelin kiinni omaan koneeseensa</a:t>
            </a:r>
          </a:p>
        </p:txBody>
      </p:sp>
      <p:pic>
        <p:nvPicPr>
          <p:cNvPr id="4" name="Sisällön paikkamerkki 3" descr="IMG_1360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81519" y="2426259"/>
            <a:ext cx="6129884" cy="4597931"/>
          </a:xfrm>
        </p:spPr>
      </p:pic>
    </p:spTree>
    <p:extLst>
      <p:ext uri="{BB962C8B-B14F-4D97-AF65-F5344CB8AC3E}">
        <p14:creationId xmlns:p14="http://schemas.microsoft.com/office/powerpoint/2010/main" val="132559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Oppilaiden numeroidut tikut</a:t>
            </a:r>
          </a:p>
        </p:txBody>
      </p:sp>
      <p:pic>
        <p:nvPicPr>
          <p:cNvPr id="4" name="Sisällön paikkamerkki 3" descr="IMG_1333-2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6180" y="1813693"/>
            <a:ext cx="6895075" cy="5173870"/>
          </a:xfrm>
        </p:spPr>
      </p:pic>
    </p:spTree>
    <p:extLst>
      <p:ext uri="{BB962C8B-B14F-4D97-AF65-F5344CB8AC3E}">
        <p14:creationId xmlns:p14="http://schemas.microsoft.com/office/powerpoint/2010/main" val="2623275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Opiskelija käynnistää koneensa USB-tikulta, jossa DigabiOS</a:t>
            </a:r>
          </a:p>
        </p:txBody>
      </p:sp>
      <p:pic>
        <p:nvPicPr>
          <p:cNvPr id="6" name="Sisällön paikkamerkki 5" descr="IMG_1359-2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77938" y="2176658"/>
            <a:ext cx="6158832" cy="4619670"/>
          </a:xfrm>
        </p:spPr>
      </p:pic>
    </p:spTree>
    <p:extLst>
      <p:ext uri="{BB962C8B-B14F-4D97-AF65-F5344CB8AC3E}">
        <p14:creationId xmlns:p14="http://schemas.microsoft.com/office/powerpoint/2010/main" val="1437978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Opiskelija kirjoittaa oman nimensä ja aloittaa kokeen</a:t>
            </a:r>
          </a:p>
        </p:txBody>
      </p:sp>
      <p:pic>
        <p:nvPicPr>
          <p:cNvPr id="4" name="Sisällön paikkamerkki 3" descr="IMG_1361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61793" y="1848657"/>
            <a:ext cx="6361466" cy="4771842"/>
          </a:xfrm>
        </p:spPr>
      </p:pic>
    </p:spTree>
    <p:extLst>
      <p:ext uri="{BB962C8B-B14F-4D97-AF65-F5344CB8AC3E}">
        <p14:creationId xmlns:p14="http://schemas.microsoft.com/office/powerpoint/2010/main" val="22134066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Tässä vain tekstipohjainen koe testauksessa</a:t>
            </a:r>
          </a:p>
        </p:txBody>
      </p:sp>
      <p:pic>
        <p:nvPicPr>
          <p:cNvPr id="4" name="Sisällön paikkamerkki 3" descr="IMG_1362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57794" y="1837051"/>
            <a:ext cx="8649126" cy="6487168"/>
          </a:xfrm>
        </p:spPr>
      </p:pic>
    </p:spTree>
    <p:extLst>
      <p:ext uri="{BB962C8B-B14F-4D97-AF65-F5344CB8AC3E}">
        <p14:creationId xmlns:p14="http://schemas.microsoft.com/office/powerpoint/2010/main" val="2689920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Opettajalle kertyy palvelimen näyttöön tietoja koetilanteesta</a:t>
            </a:r>
          </a:p>
        </p:txBody>
      </p:sp>
      <p:pic>
        <p:nvPicPr>
          <p:cNvPr id="4" name="Sisällön paikkamerkki 3" descr="IMG_1363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9164" y="1972163"/>
            <a:ext cx="9891309" cy="7418930"/>
          </a:xfrm>
        </p:spPr>
      </p:pic>
    </p:spTree>
    <p:extLst>
      <p:ext uri="{BB962C8B-B14F-4D97-AF65-F5344CB8AC3E}">
        <p14:creationId xmlns:p14="http://schemas.microsoft.com/office/powerpoint/2010/main" val="25898931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Oppilas on saanut kokeensa valmiiksi ja sammuttaa koneen</a:t>
            </a:r>
          </a:p>
        </p:txBody>
      </p:sp>
      <p:pic>
        <p:nvPicPr>
          <p:cNvPr id="6" name="Sisällön paikkamerkki 5" descr="IMG_1365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3063" y="2224632"/>
            <a:ext cx="9198311" cy="6895919"/>
          </a:xfrm>
        </p:spPr>
      </p:pic>
    </p:spTree>
    <p:extLst>
      <p:ext uri="{BB962C8B-B14F-4D97-AF65-F5344CB8AC3E}">
        <p14:creationId xmlns:p14="http://schemas.microsoft.com/office/powerpoint/2010/main" val="9065837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Kokeen päätyttyä opettaja lataa tikulleen vastauspaketin</a:t>
            </a:r>
          </a:p>
        </p:txBody>
      </p:sp>
      <p:pic>
        <p:nvPicPr>
          <p:cNvPr id="6" name="Sisällön paikkamerkki 5" descr="IMG_1366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03301" y="2011426"/>
            <a:ext cx="7997018" cy="6000089"/>
          </a:xfrm>
        </p:spPr>
      </p:pic>
    </p:spTree>
    <p:extLst>
      <p:ext uri="{BB962C8B-B14F-4D97-AF65-F5344CB8AC3E}">
        <p14:creationId xmlns:p14="http://schemas.microsoft.com/office/powerpoint/2010/main" val="40499937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Opettaja tallentaa vastauspaketin</a:t>
            </a:r>
          </a:p>
        </p:txBody>
      </p:sp>
      <p:pic>
        <p:nvPicPr>
          <p:cNvPr id="4" name="Sisällön paikkamerkki 3" descr="IMG_136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22425" y="2039743"/>
            <a:ext cx="7996886" cy="6000945"/>
          </a:xfrm>
        </p:spPr>
      </p:pic>
    </p:spTree>
    <p:extLst>
      <p:ext uri="{BB962C8B-B14F-4D97-AF65-F5344CB8AC3E}">
        <p14:creationId xmlns:p14="http://schemas.microsoft.com/office/powerpoint/2010/main" val="2771484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Koe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/>
              <a:t>Kurssi:SAB3 2/AMA</a:t>
            </a:r>
          </a:p>
          <a:p>
            <a:r>
              <a:rPr lang="fi-FI"/>
              <a:t>Sanastoa testaava aukkotäydennystehtävä</a:t>
            </a:r>
          </a:p>
          <a:p>
            <a:r>
              <a:rPr lang="fi-FI"/>
              <a:t>Tehtävät tyyliä: </a:t>
            </a:r>
          </a:p>
          <a:p>
            <a:pPr lvl="1"/>
            <a:r>
              <a:rPr lang="de-DE"/>
              <a:t>Hoffentlich </a:t>
            </a:r>
            <a:r>
              <a:rPr lang="fi-FI"/>
              <a:t>wirst du </a:t>
            </a:r>
            <a:r>
              <a:rPr lang="de-DE"/>
              <a:t>bald wieder ... (</a:t>
            </a:r>
            <a:r>
              <a:rPr lang="fi-FI"/>
              <a:t>terve</a:t>
            </a:r>
            <a:r>
              <a:rPr lang="de-DE"/>
              <a:t>)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9279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Opettaja menee Abitin sivuille ja valitsee Tuo koesuoritukset</a:t>
            </a:r>
          </a:p>
        </p:txBody>
      </p:sp>
      <p:pic>
        <p:nvPicPr>
          <p:cNvPr id="4" name="Sisällön paikkamerkki 3" descr="IMG_1369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98820" y="2033128"/>
            <a:ext cx="7562800" cy="5674006"/>
          </a:xfrm>
        </p:spPr>
      </p:pic>
    </p:spTree>
    <p:extLst>
      <p:ext uri="{BB962C8B-B14F-4D97-AF65-F5344CB8AC3E}">
        <p14:creationId xmlns:p14="http://schemas.microsoft.com/office/powerpoint/2010/main" val="6162912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... ja Arvioi suoritukset</a:t>
            </a:r>
          </a:p>
        </p:txBody>
      </p:sp>
      <p:pic>
        <p:nvPicPr>
          <p:cNvPr id="4" name="Sisällön paikkamerkki 3" descr="IMG_1370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93860" y="1902469"/>
            <a:ext cx="7722013" cy="5793569"/>
          </a:xfrm>
        </p:spPr>
      </p:pic>
    </p:spTree>
    <p:extLst>
      <p:ext uri="{BB962C8B-B14F-4D97-AF65-F5344CB8AC3E}">
        <p14:creationId xmlns:p14="http://schemas.microsoft.com/office/powerpoint/2010/main" val="3007633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Suoritusten pisteytys ... ja tulostus (!)</a:t>
            </a:r>
          </a:p>
        </p:txBody>
      </p:sp>
      <p:pic>
        <p:nvPicPr>
          <p:cNvPr id="4" name="Sisällön paikkamerkki 3" descr="IMG_1374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5535" y="2000575"/>
            <a:ext cx="8938219" cy="6706770"/>
          </a:xfrm>
        </p:spPr>
      </p:pic>
    </p:spTree>
    <p:extLst>
      <p:ext uri="{BB962C8B-B14F-4D97-AF65-F5344CB8AC3E}">
        <p14:creationId xmlns:p14="http://schemas.microsoft.com/office/powerpoint/2010/main" val="2947413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Valmistelut ja kokeen vaiheet</a:t>
            </a:r>
            <a:br>
              <a:rPr lang="fi-FI"/>
            </a:br>
            <a:r>
              <a:rPr lang="fi-FI">
                <a:solidFill>
                  <a:srgbClr val="EBEBEB"/>
                </a:solidFill>
                <a:latin typeface="Century Gothic"/>
              </a:rPr>
              <a:t>Kytkin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024198" y="2117720"/>
            <a:ext cx="8946541" cy="4195481"/>
          </a:xfrm>
        </p:spPr>
        <p:txBody>
          <a:bodyPr/>
          <a:lstStyle/>
          <a:p>
            <a:endParaRPr lang="fi-FI">
              <a:latin typeface="Century Gothic" charset="0"/>
              <a:hlinkClick r:id="rId3"/>
            </a:endParaRPr>
          </a:p>
          <a:p>
            <a:endParaRPr lang="fi-FI"/>
          </a:p>
        </p:txBody>
      </p:sp>
      <p:pic>
        <p:nvPicPr>
          <p:cNvPr id="4" name="Kuva 3" descr="IMG_132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968" y="2145769"/>
            <a:ext cx="5395954" cy="404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58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Kytkimen virtakaapeli oltava koko ajan kiinni (oikealla)</a:t>
            </a:r>
          </a:p>
        </p:txBody>
      </p:sp>
      <p:pic>
        <p:nvPicPr>
          <p:cNvPr id="6" name="Sisällön paikkamerkki 5" descr="IMG_1358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79713" y="2052638"/>
            <a:ext cx="5594349" cy="4195762"/>
          </a:xfrm>
        </p:spPr>
      </p:pic>
    </p:spTree>
    <p:extLst>
      <p:ext uri="{BB962C8B-B14F-4D97-AF65-F5344CB8AC3E}">
        <p14:creationId xmlns:p14="http://schemas.microsoft.com/office/powerpoint/2010/main" val="1423772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Palvelinkone</a:t>
            </a:r>
          </a:p>
        </p:txBody>
      </p:sp>
      <p:pic>
        <p:nvPicPr>
          <p:cNvPr id="4" name="Sisällön paikkamerkki 3" descr="IMG_1330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79713" y="2052638"/>
            <a:ext cx="5594349" cy="4195762"/>
          </a:xfrm>
        </p:spPr>
      </p:pic>
    </p:spTree>
    <p:extLst>
      <p:ext uri="{BB962C8B-B14F-4D97-AF65-F5344CB8AC3E}">
        <p14:creationId xmlns:p14="http://schemas.microsoft.com/office/powerpoint/2010/main" val="2291470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Kytkimen liittäminen palvelinkoneeseen</a:t>
            </a:r>
          </a:p>
        </p:txBody>
      </p:sp>
      <p:pic>
        <p:nvPicPr>
          <p:cNvPr id="4" name="Sisällön paikkamerkki 3" descr="IMG_1331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79713" y="2052638"/>
            <a:ext cx="5594349" cy="4195762"/>
          </a:xfrm>
        </p:spPr>
      </p:pic>
    </p:spTree>
    <p:extLst>
      <p:ext uri="{BB962C8B-B14F-4D97-AF65-F5344CB8AC3E}">
        <p14:creationId xmlns:p14="http://schemas.microsoft.com/office/powerpoint/2010/main" val="2955547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KTP (koetilapalvelintikku) kiinni palvelinkoneeseen</a:t>
            </a:r>
          </a:p>
        </p:txBody>
      </p:sp>
      <p:pic>
        <p:nvPicPr>
          <p:cNvPr id="6" name="Sisällön paikkamerkki 5" descr="IMG_1334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79713" y="2052638"/>
            <a:ext cx="5594349" cy="4195762"/>
          </a:xfrm>
        </p:spPr>
      </p:pic>
    </p:spTree>
    <p:extLst>
      <p:ext uri="{BB962C8B-B14F-4D97-AF65-F5344CB8AC3E}">
        <p14:creationId xmlns:p14="http://schemas.microsoft.com/office/powerpoint/2010/main" val="394833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Palvelinkoneen käynnistys KTP-tikulta</a:t>
            </a:r>
          </a:p>
        </p:txBody>
      </p:sp>
      <p:pic>
        <p:nvPicPr>
          <p:cNvPr id="4" name="Sisällön paikkamerkki 3" descr="IMG_1335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79713" y="2052638"/>
            <a:ext cx="5594349" cy="4195762"/>
          </a:xfrm>
        </p:spPr>
      </p:pic>
    </p:spTree>
    <p:extLst>
      <p:ext uri="{BB962C8B-B14F-4D97-AF65-F5344CB8AC3E}">
        <p14:creationId xmlns:p14="http://schemas.microsoft.com/office/powerpoint/2010/main" val="511400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i">
  <a:themeElements>
    <a:clrScheme name="Ioni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i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i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0</Words>
  <Application>Microsoft Office PowerPoint</Application>
  <PresentationFormat>Laajakuva</PresentationFormat>
  <Paragraphs>0</Paragraphs>
  <Slides>32</Slides>
  <Notes>32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32</vt:i4>
      </vt:variant>
    </vt:vector>
  </HeadingPairs>
  <TitlesOfParts>
    <vt:vector size="33" baseType="lpstr">
      <vt:lpstr>Ioni</vt:lpstr>
      <vt:lpstr>Laitteita  ja verkkopiuhaa</vt:lpstr>
      <vt:lpstr>Käytetyt laitteet</vt:lpstr>
      <vt:lpstr>Koe</vt:lpstr>
      <vt:lpstr>Valmistelut ja kokeen vaiheet Kytkin</vt:lpstr>
      <vt:lpstr>Kytkimen virtakaapeli oltava koko ajan kiinni (oikealla)</vt:lpstr>
      <vt:lpstr>Palvelinkone</vt:lpstr>
      <vt:lpstr>Kytkimen liittäminen palvelinkoneeseen</vt:lpstr>
      <vt:lpstr>KTP (koetilapalvelintikku) kiinni palvelinkoneeseen</vt:lpstr>
      <vt:lpstr>Palvelinkoneen käynnistys KTP-tikulta</vt:lpstr>
      <vt:lpstr>Koetilan palvelin käynnistyy</vt:lpstr>
      <vt:lpstr>Opettajan tikku kiinni palvelinkoneeseen</vt:lpstr>
      <vt:lpstr>Hyväksy Abitin käyttöoikeussopimus</vt:lpstr>
      <vt:lpstr>Tuo tehtäväpaketti opettajan tikulta palvelimelle</vt:lpstr>
      <vt:lpstr>Koe ladattu</vt:lpstr>
      <vt:lpstr>Opettajan puoli valmiina</vt:lpstr>
      <vt:lpstr>Verkkokaapeleita riittää...</vt:lpstr>
      <vt:lpstr>Kokelaan koneelta tuleva verkkokaapeli kiinni kytkimeen</vt:lpstr>
      <vt:lpstr>Oppilaiden verkkokaapelit kiinni kytkimessä, palvelimen kaapeli vasemmalla </vt:lpstr>
      <vt:lpstr>... ja toinen pää oppilaan koneeseen...</vt:lpstr>
      <vt:lpstr>Piuha poikineen</vt:lpstr>
      <vt:lpstr>Opiskelija laittaa kytkimeltä tulevan verkkokaapelin kiinni omaan koneeseensa</vt:lpstr>
      <vt:lpstr>Oppilaiden numeroidut tikut</vt:lpstr>
      <vt:lpstr>Opiskelija käynnistää koneensa USB-tikulta, jossa DigabiOS</vt:lpstr>
      <vt:lpstr>Opiskelija kirjoittaa oman nimensä ja aloittaa kokeen</vt:lpstr>
      <vt:lpstr>Tässä vain tekstipohjainen koe testauksessa</vt:lpstr>
      <vt:lpstr>Opettajalle kertyy palvelimen näyttöön tietoja koetilanteesta</vt:lpstr>
      <vt:lpstr>Oppilas on saanut kokeensa valmiiksi ja sammuttaa koneen</vt:lpstr>
      <vt:lpstr>Kokeen päätyttyä opettaja lataa tikulleen vastauspaketin</vt:lpstr>
      <vt:lpstr>Opettaja tallentaa vastauspaketin</vt:lpstr>
      <vt:lpstr>Opettaja menee Abitin sivuille ja valitsee Tuo koesuoritukset</vt:lpstr>
      <vt:lpstr>... ja Arvioi suoritukset</vt:lpstr>
      <vt:lpstr>Suoritusten pisteytys ... ja tulostus (!)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Sepon ja Annan abittikokeilu</dc:title>
  <dc:creator/>
  <cp:lastModifiedBy/>
  <cp:revision>9</cp:revision>
  <dcterms:created xsi:type="dcterms:W3CDTF">2012-08-08T08:08:12Z</dcterms:created>
  <dcterms:modified xsi:type="dcterms:W3CDTF">2015-03-10T05:17:22Z</dcterms:modified>
</cp:coreProperties>
</file>