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56" r:id="rId3"/>
    <p:sldId id="257" r:id="rId4"/>
    <p:sldId id="258" r:id="rId5"/>
    <p:sldId id="259" r:id="rId6"/>
    <p:sldId id="260" r:id="rId7"/>
    <p:sldId id="261" r:id="rId8"/>
    <p:sldId id="262" r:id="rId9"/>
    <p:sldId id="263" r:id="rId10"/>
    <p:sldId id="265" r:id="rId11"/>
    <p:sldId id="266" r:id="rId12"/>
    <p:sldId id="267" r:id="rId13"/>
    <p:sldId id="268" r:id="rId14"/>
    <p:sldId id="269" r:id="rId15"/>
    <p:sldId id="270" r:id="rId16"/>
    <p:sldId id="271" r:id="rId17"/>
    <p:sldId id="272" r:id="rId18"/>
    <p:sldId id="277" r:id="rId19"/>
    <p:sldId id="273" r:id="rId20"/>
    <p:sldId id="274" r:id="rId21"/>
    <p:sldId id="275" r:id="rId22"/>
    <p:sldId id="276" r:id="rId23"/>
    <p:sldId id="278"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4660"/>
  </p:normalViewPr>
  <p:slideViewPr>
    <p:cSldViewPr>
      <p:cViewPr varScale="1">
        <p:scale>
          <a:sx n="66" d="100"/>
          <a:sy n="66" d="100"/>
        </p:scale>
        <p:origin x="-46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DC31FE-A5B4-49D8-87FD-87FFE0EF9359}" type="datetimeFigureOut">
              <a:rPr lang="fr-FR" smtClean="0"/>
              <a:pPr/>
              <a:t>29/11/2016</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649A64-201B-4A0E-AA98-3D001AA124E4}" type="slidenum">
              <a:rPr lang="fr-FR" smtClean="0"/>
              <a:pPr/>
              <a:t>‹#›</a:t>
            </a:fld>
            <a:endParaRPr lang="fr-FR"/>
          </a:p>
        </p:txBody>
      </p:sp>
    </p:spTree>
    <p:extLst>
      <p:ext uri="{BB962C8B-B14F-4D97-AF65-F5344CB8AC3E}">
        <p14:creationId xmlns:p14="http://schemas.microsoft.com/office/powerpoint/2010/main" val="4171631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F649A64-201B-4A0E-AA98-3D001AA124E4}" type="slidenum">
              <a:rPr lang="fr-FR" smtClean="0"/>
              <a:pPr/>
              <a:t>1</a:t>
            </a:fld>
            <a:endParaRPr lang="fr-FR"/>
          </a:p>
        </p:txBody>
      </p:sp>
    </p:spTree>
    <p:extLst>
      <p:ext uri="{BB962C8B-B14F-4D97-AF65-F5344CB8AC3E}">
        <p14:creationId xmlns:p14="http://schemas.microsoft.com/office/powerpoint/2010/main" val="890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ACFC1C4-558F-4379-9CBC-1B39750021DB}" type="datetime1">
              <a:rPr lang="fr-FR" smtClean="0"/>
              <a:pPr/>
              <a:t>29/11/2016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F082C82-E88C-4B69-BA6E-F0E5E8EB2A8B}"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394E1B9-32F3-4DB8-9A39-13182BC6065B}" type="datetime1">
              <a:rPr lang="fr-FR" smtClean="0"/>
              <a:pPr/>
              <a:t>29/11/2016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F082C82-E88C-4B69-BA6E-F0E5E8EB2A8B}"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3E1A943-BAEB-4431-9219-65DAFE28FC6B}" type="datetime1">
              <a:rPr lang="fr-FR" smtClean="0"/>
              <a:pPr/>
              <a:t>29/11/2016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F082C82-E88C-4B69-BA6E-F0E5E8EB2A8B}"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Freeform 6"/>
          <p:cNvSpPr>
            <a:spLocks/>
          </p:cNvSpPr>
          <p:nvPr/>
        </p:nvSpPr>
        <p:spPr bwMode="auto">
          <a:xfrm>
            <a:off x="1" y="4324351"/>
            <a:ext cx="1308497" cy="777875"/>
          </a:xfrm>
          <a:custGeom>
            <a:avLst/>
            <a:gdLst>
              <a:gd name="T0" fmla="*/ 287 w 372"/>
              <a:gd name="T1" fmla="*/ 166 h 166"/>
              <a:gd name="T2" fmla="*/ 293 w 372"/>
              <a:gd name="T3" fmla="*/ 164 h 166"/>
              <a:gd name="T4" fmla="*/ 294 w 372"/>
              <a:gd name="T5" fmla="*/ 163 h 166"/>
              <a:gd name="T6" fmla="*/ 370 w 372"/>
              <a:gd name="T7" fmla="*/ 87 h 166"/>
              <a:gd name="T8" fmla="*/ 370 w 372"/>
              <a:gd name="T9" fmla="*/ 78 h 166"/>
              <a:gd name="T10" fmla="*/ 294 w 372"/>
              <a:gd name="T11" fmla="*/ 3 h 166"/>
              <a:gd name="T12" fmla="*/ 293 w 372"/>
              <a:gd name="T13" fmla="*/ 2 h 166"/>
              <a:gd name="T14" fmla="*/ 287 w 372"/>
              <a:gd name="T15" fmla="*/ 0 h 166"/>
              <a:gd name="T16" fmla="*/ 0 w 372"/>
              <a:gd name="T17" fmla="*/ 0 h 166"/>
              <a:gd name="T18" fmla="*/ 0 w 372"/>
              <a:gd name="T19" fmla="*/ 166 h 166"/>
              <a:gd name="T20" fmla="*/ 287 w 372"/>
              <a:gd name="T21"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sz="1350" smtClean="0">
              <a:solidFill>
                <a:prstClr val="black"/>
              </a:solidFill>
            </a:endParaRPr>
          </a:p>
        </p:txBody>
      </p:sp>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fr-FR" smtClean="0"/>
              <a:t>Modifiez le style du titre</a:t>
            </a:r>
            <a:endParaRPr lang="en-US" dirty="0"/>
          </a:p>
        </p:txBody>
      </p:sp>
      <p:sp>
        <p:nvSpPr>
          <p:cNvPr id="3" name="Subtitle 2"/>
          <p:cNvSpPr>
            <a:spLocks noGrp="1"/>
          </p:cNvSpPr>
          <p:nvPr>
            <p:ph type="subTitle" idx="1"/>
          </p:nvPr>
        </p:nvSpPr>
        <p:spPr>
          <a:xfrm>
            <a:off x="1941910" y="4777380"/>
            <a:ext cx="6686549" cy="1126283"/>
          </a:xfrm>
        </p:spPr>
        <p:txBody>
          <a:bodyPr/>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smtClean="0"/>
              <a:t>Modifiez le style des sous-titres du masque</a:t>
            </a:r>
            <a:endParaRPr lang="en-US" dirty="0"/>
          </a:p>
        </p:txBody>
      </p:sp>
      <p:sp>
        <p:nvSpPr>
          <p:cNvPr id="5" name="Date Placeholder 3"/>
          <p:cNvSpPr>
            <a:spLocks noGrp="1"/>
          </p:cNvSpPr>
          <p:nvPr>
            <p:ph type="dt" sz="half" idx="10"/>
          </p:nvPr>
        </p:nvSpPr>
        <p:spPr/>
        <p:txBody>
          <a:bodyPr/>
          <a:lstStyle>
            <a:lvl1pPr>
              <a:defRPr/>
            </a:lvl1pPr>
          </a:lstStyle>
          <a:p>
            <a:pPr>
              <a:defRPr/>
            </a:pPr>
            <a:fld id="{C8156F64-3C87-469E-A0AB-5F6D56C4961A}" type="datetime1">
              <a:rPr lang="fr-FR" smtClean="0">
                <a:solidFill>
                  <a:prstClr val="black">
                    <a:tint val="75000"/>
                  </a:prstClr>
                </a:solidFill>
              </a:rPr>
              <a:pPr>
                <a:defRPr/>
              </a:pPr>
              <a:t>29/11/2016</a:t>
            </a:fld>
            <a:endParaRPr lang="fr-F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Slide Number Placeholder 5"/>
          <p:cNvSpPr>
            <a:spLocks noGrp="1"/>
          </p:cNvSpPr>
          <p:nvPr>
            <p:ph type="sldNum" sz="quarter" idx="12"/>
          </p:nvPr>
        </p:nvSpPr>
        <p:spPr>
          <a:xfrm>
            <a:off x="398859" y="4529139"/>
            <a:ext cx="584597" cy="365125"/>
          </a:xfrm>
        </p:spPr>
        <p:txBody>
          <a:bodyPr/>
          <a:lstStyle>
            <a:lvl1pPr>
              <a:defRPr/>
            </a:lvl1pPr>
          </a:lstStyle>
          <a:p>
            <a:pPr>
              <a:defRPr/>
            </a:pPr>
            <a:fld id="{5408D259-686D-4710-88E8-E4AC2618F913}" type="slidenum">
              <a:rPr lang="fr-FR"/>
              <a:pPr>
                <a:defRPr/>
              </a:pPr>
              <a:t>‹#›</a:t>
            </a:fld>
            <a:endParaRPr lang="fr-FR"/>
          </a:p>
        </p:txBody>
      </p:sp>
    </p:spTree>
    <p:extLst>
      <p:ext uri="{BB962C8B-B14F-4D97-AF65-F5344CB8AC3E}">
        <p14:creationId xmlns:p14="http://schemas.microsoft.com/office/powerpoint/2010/main" val="34587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Freeform 11"/>
          <p:cNvSpPr>
            <a:spLocks/>
          </p:cNvSpPr>
          <p:nvPr/>
        </p:nvSpPr>
        <p:spPr bwMode="auto">
          <a:xfrm flipV="1">
            <a:off x="-3572" y="714375"/>
            <a:ext cx="1191816"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sz="1350" smtClean="0">
              <a:solidFill>
                <a:prstClr val="black"/>
              </a:solidFill>
            </a:endParaRPr>
          </a:p>
        </p:txBody>
      </p:sp>
      <p:sp>
        <p:nvSpPr>
          <p:cNvPr id="2" name="Title 1"/>
          <p:cNvSpPr>
            <a:spLocks noGrp="1"/>
          </p:cNvSpPr>
          <p:nvPr>
            <p:ph type="title"/>
          </p:nvPr>
        </p:nvSpPr>
        <p:spPr>
          <a:xfrm>
            <a:off x="1944694" y="624110"/>
            <a:ext cx="6683765"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2557042E-B145-4327-975F-C55CB8DE80B4}" type="datetime1">
              <a:rPr lang="fr-FR" smtClean="0">
                <a:solidFill>
                  <a:prstClr val="black">
                    <a:tint val="75000"/>
                  </a:prstClr>
                </a:solidFill>
              </a:rPr>
              <a:pPr>
                <a:defRPr/>
              </a:pPr>
              <a:t>29/11/2016</a:t>
            </a:fld>
            <a:endParaRPr lang="fr-F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1F90192-BF74-43B1-96DD-2D8451CC9A78}" type="slidenum">
              <a:rPr lang="fr-FR"/>
              <a:pPr>
                <a:defRPr/>
              </a:pPr>
              <a:t>‹#›</a:t>
            </a:fld>
            <a:endParaRPr lang="fr-FR"/>
          </a:p>
        </p:txBody>
      </p:sp>
    </p:spTree>
    <p:extLst>
      <p:ext uri="{BB962C8B-B14F-4D97-AF65-F5344CB8AC3E}">
        <p14:creationId xmlns:p14="http://schemas.microsoft.com/office/powerpoint/2010/main" val="1233962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4" name="Freeform 11"/>
          <p:cNvSpPr>
            <a:spLocks/>
          </p:cNvSpPr>
          <p:nvPr/>
        </p:nvSpPr>
        <p:spPr bwMode="auto">
          <a:xfrm flipV="1">
            <a:off x="-3572" y="3178175"/>
            <a:ext cx="1191816"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sz="1350" smtClean="0">
              <a:solidFill>
                <a:prstClr val="black"/>
              </a:solidFill>
            </a:endParaRPr>
          </a:p>
        </p:txBody>
      </p:sp>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3530129"/>
            <a:ext cx="6686549" cy="860400"/>
          </a:xfrm>
        </p:spPr>
        <p:txBody>
          <a:bodyPr/>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5" name="Date Placeholder 3"/>
          <p:cNvSpPr>
            <a:spLocks noGrp="1"/>
          </p:cNvSpPr>
          <p:nvPr>
            <p:ph type="dt" sz="half" idx="10"/>
          </p:nvPr>
        </p:nvSpPr>
        <p:spPr/>
        <p:txBody>
          <a:bodyPr/>
          <a:lstStyle>
            <a:lvl1pPr>
              <a:defRPr/>
            </a:lvl1pPr>
          </a:lstStyle>
          <a:p>
            <a:pPr>
              <a:defRPr/>
            </a:pPr>
            <a:fld id="{D825C9FF-2664-4219-AE48-373409AC022B}" type="datetime1">
              <a:rPr lang="fr-FR" smtClean="0">
                <a:solidFill>
                  <a:prstClr val="black">
                    <a:tint val="75000"/>
                  </a:prstClr>
                </a:solidFill>
              </a:rPr>
              <a:pPr>
                <a:defRPr/>
              </a:pPr>
              <a:t>29/11/2016</a:t>
            </a:fld>
            <a:endParaRPr lang="fr-F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Slide Number Placeholder 5"/>
          <p:cNvSpPr>
            <a:spLocks noGrp="1"/>
          </p:cNvSpPr>
          <p:nvPr>
            <p:ph type="sldNum" sz="quarter" idx="12"/>
          </p:nvPr>
        </p:nvSpPr>
        <p:spPr>
          <a:xfrm>
            <a:off x="398859" y="3244851"/>
            <a:ext cx="584597" cy="365125"/>
          </a:xfrm>
        </p:spPr>
        <p:txBody>
          <a:bodyPr/>
          <a:lstStyle>
            <a:lvl1pPr>
              <a:defRPr/>
            </a:lvl1pPr>
          </a:lstStyle>
          <a:p>
            <a:pPr>
              <a:defRPr/>
            </a:pPr>
            <a:fld id="{7F0DDBD6-22B6-4A7F-9A24-80836F340C56}" type="slidenum">
              <a:rPr lang="fr-FR"/>
              <a:pPr>
                <a:defRPr/>
              </a:pPr>
              <a:t>‹#›</a:t>
            </a:fld>
            <a:endParaRPr lang="fr-FR"/>
          </a:p>
        </p:txBody>
      </p:sp>
    </p:spTree>
    <p:extLst>
      <p:ext uri="{BB962C8B-B14F-4D97-AF65-F5344CB8AC3E}">
        <p14:creationId xmlns:p14="http://schemas.microsoft.com/office/powerpoint/2010/main" val="2573943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Freeform 11"/>
          <p:cNvSpPr>
            <a:spLocks/>
          </p:cNvSpPr>
          <p:nvPr/>
        </p:nvSpPr>
        <p:spPr bwMode="auto">
          <a:xfrm flipV="1">
            <a:off x="-3572" y="714375"/>
            <a:ext cx="1191816"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sz="1350" smtClean="0">
              <a:solidFill>
                <a:prstClr val="black"/>
              </a:solidFill>
            </a:endParaRPr>
          </a:p>
        </p:txBody>
      </p:sp>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Date Placeholder 4"/>
          <p:cNvSpPr>
            <a:spLocks noGrp="1"/>
          </p:cNvSpPr>
          <p:nvPr>
            <p:ph type="dt" sz="half" idx="10"/>
          </p:nvPr>
        </p:nvSpPr>
        <p:spPr/>
        <p:txBody>
          <a:bodyPr/>
          <a:lstStyle>
            <a:lvl1pPr>
              <a:defRPr/>
            </a:lvl1pPr>
          </a:lstStyle>
          <a:p>
            <a:pPr>
              <a:defRPr/>
            </a:pPr>
            <a:fld id="{32285099-B095-48A1-A7D6-AC218540C9F4}" type="datetime1">
              <a:rPr lang="fr-FR" smtClean="0">
                <a:solidFill>
                  <a:prstClr val="black">
                    <a:tint val="75000"/>
                  </a:prstClr>
                </a:solidFill>
              </a:rPr>
              <a:pPr>
                <a:defRPr/>
              </a:pPr>
              <a:t>29/11/2016</a:t>
            </a:fld>
            <a:endParaRPr lang="fr-FR">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77DA915-7CA3-48B8-9057-ECE7FC0DADD4}" type="slidenum">
              <a:rPr lang="fr-FR"/>
              <a:pPr>
                <a:defRPr/>
              </a:pPr>
              <a:t>‹#›</a:t>
            </a:fld>
            <a:endParaRPr lang="fr-FR"/>
          </a:p>
        </p:txBody>
      </p:sp>
    </p:spTree>
    <p:extLst>
      <p:ext uri="{BB962C8B-B14F-4D97-AF65-F5344CB8AC3E}">
        <p14:creationId xmlns:p14="http://schemas.microsoft.com/office/powerpoint/2010/main" val="2160290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7" name="Freeform 11"/>
          <p:cNvSpPr>
            <a:spLocks/>
          </p:cNvSpPr>
          <p:nvPr/>
        </p:nvSpPr>
        <p:spPr bwMode="auto">
          <a:xfrm flipV="1">
            <a:off x="-3572" y="714375"/>
            <a:ext cx="1191816"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sz="1350" smtClean="0">
              <a:solidFill>
                <a:prstClr val="black"/>
              </a:solidFill>
            </a:endParaRPr>
          </a:p>
        </p:txBody>
      </p:sp>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8" name="Date Placeholder 6"/>
          <p:cNvSpPr>
            <a:spLocks noGrp="1"/>
          </p:cNvSpPr>
          <p:nvPr>
            <p:ph type="dt" sz="half" idx="10"/>
          </p:nvPr>
        </p:nvSpPr>
        <p:spPr/>
        <p:txBody>
          <a:bodyPr/>
          <a:lstStyle>
            <a:lvl1pPr>
              <a:defRPr/>
            </a:lvl1pPr>
          </a:lstStyle>
          <a:p>
            <a:pPr>
              <a:defRPr/>
            </a:pPr>
            <a:fld id="{277FFDAC-5CC6-4D1C-A370-57CBC7A60AEE}" type="datetime1">
              <a:rPr lang="fr-FR" smtClean="0">
                <a:solidFill>
                  <a:prstClr val="black">
                    <a:tint val="75000"/>
                  </a:prstClr>
                </a:solidFill>
              </a:rPr>
              <a:pPr>
                <a:defRPr/>
              </a:pPr>
              <a:t>29/11/2016</a:t>
            </a:fld>
            <a:endParaRPr lang="fr-FR">
              <a:solidFill>
                <a:prstClr val="black">
                  <a:tint val="75000"/>
                </a:prstClr>
              </a:solidFill>
            </a:endParaRPr>
          </a:p>
        </p:txBody>
      </p:sp>
      <p:sp>
        <p:nvSpPr>
          <p:cNvPr id="9" name="Footer Placeholder 7"/>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pPr>
              <a:defRPr/>
            </a:pPr>
            <a:fld id="{56459EA2-B41B-44FC-88AC-32BC75741BD7}" type="slidenum">
              <a:rPr lang="fr-FR"/>
              <a:pPr>
                <a:defRPr/>
              </a:pPr>
              <a:t>‹#›</a:t>
            </a:fld>
            <a:endParaRPr lang="fr-FR"/>
          </a:p>
        </p:txBody>
      </p:sp>
    </p:spTree>
    <p:extLst>
      <p:ext uri="{BB962C8B-B14F-4D97-AF65-F5344CB8AC3E}">
        <p14:creationId xmlns:p14="http://schemas.microsoft.com/office/powerpoint/2010/main" val="4042823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Freeform 11"/>
          <p:cNvSpPr>
            <a:spLocks/>
          </p:cNvSpPr>
          <p:nvPr/>
        </p:nvSpPr>
        <p:spPr bwMode="auto">
          <a:xfrm flipV="1">
            <a:off x="-3572" y="714375"/>
            <a:ext cx="1191816"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sz="1350" smtClean="0">
              <a:solidFill>
                <a:prstClr val="black"/>
              </a:solidFill>
            </a:endParaRPr>
          </a:p>
        </p:txBody>
      </p:sp>
      <p:sp>
        <p:nvSpPr>
          <p:cNvPr id="2" name="Title 1"/>
          <p:cNvSpPr>
            <a:spLocks noGrp="1"/>
          </p:cNvSpPr>
          <p:nvPr>
            <p:ph type="title"/>
          </p:nvPr>
        </p:nvSpPr>
        <p:spPr/>
        <p:txBody>
          <a:bodyPr/>
          <a:lstStyle/>
          <a:p>
            <a:r>
              <a:rPr lang="fr-FR" smtClean="0"/>
              <a:t>Modifiez le style du titre</a:t>
            </a:r>
            <a:endParaRPr lang="en-US" dirty="0"/>
          </a:p>
        </p:txBody>
      </p:sp>
      <p:sp>
        <p:nvSpPr>
          <p:cNvPr id="4" name="Date Placeholder 2"/>
          <p:cNvSpPr>
            <a:spLocks noGrp="1"/>
          </p:cNvSpPr>
          <p:nvPr>
            <p:ph type="dt" sz="half" idx="10"/>
          </p:nvPr>
        </p:nvSpPr>
        <p:spPr/>
        <p:txBody>
          <a:bodyPr/>
          <a:lstStyle>
            <a:lvl1pPr>
              <a:defRPr/>
            </a:lvl1pPr>
          </a:lstStyle>
          <a:p>
            <a:pPr>
              <a:defRPr/>
            </a:pPr>
            <a:fld id="{30BE1288-99BE-48E9-BBB3-F4D95CC34859}" type="datetime1">
              <a:rPr lang="fr-FR" smtClean="0">
                <a:solidFill>
                  <a:prstClr val="black">
                    <a:tint val="75000"/>
                  </a:prstClr>
                </a:solidFill>
              </a:rPr>
              <a:pPr>
                <a:defRPr/>
              </a:pPr>
              <a:t>29/11/2016</a:t>
            </a:fld>
            <a:endParaRPr lang="fr-FR">
              <a:solidFill>
                <a:prstClr val="black">
                  <a:tint val="75000"/>
                </a:prstClr>
              </a:solidFill>
            </a:endParaRPr>
          </a:p>
        </p:txBody>
      </p:sp>
      <p:sp>
        <p:nvSpPr>
          <p:cNvPr id="5" name="Footer Placeholder 3"/>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Slide Number Placeholder 4"/>
          <p:cNvSpPr>
            <a:spLocks noGrp="1"/>
          </p:cNvSpPr>
          <p:nvPr>
            <p:ph type="sldNum" sz="quarter" idx="12"/>
          </p:nvPr>
        </p:nvSpPr>
        <p:spPr/>
        <p:txBody>
          <a:bodyPr/>
          <a:lstStyle>
            <a:lvl1pPr>
              <a:defRPr/>
            </a:lvl1pPr>
          </a:lstStyle>
          <a:p>
            <a:pPr>
              <a:defRPr/>
            </a:pPr>
            <a:fld id="{F94BF98A-F922-40E6-99C9-3032D4AD3793}" type="slidenum">
              <a:rPr lang="fr-FR"/>
              <a:pPr>
                <a:defRPr/>
              </a:pPr>
              <a:t>‹#›</a:t>
            </a:fld>
            <a:endParaRPr lang="fr-FR"/>
          </a:p>
        </p:txBody>
      </p:sp>
    </p:spTree>
    <p:extLst>
      <p:ext uri="{BB962C8B-B14F-4D97-AF65-F5344CB8AC3E}">
        <p14:creationId xmlns:p14="http://schemas.microsoft.com/office/powerpoint/2010/main" val="4280967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Freeform 11"/>
          <p:cNvSpPr>
            <a:spLocks/>
          </p:cNvSpPr>
          <p:nvPr/>
        </p:nvSpPr>
        <p:spPr bwMode="auto">
          <a:xfrm flipV="1">
            <a:off x="-3572" y="714375"/>
            <a:ext cx="1191816"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sz="1350" smtClean="0">
              <a:solidFill>
                <a:prstClr val="black"/>
              </a:solidFill>
            </a:endParaRPr>
          </a:p>
        </p:txBody>
      </p:sp>
      <p:sp>
        <p:nvSpPr>
          <p:cNvPr id="3" name="Date Placeholder 1"/>
          <p:cNvSpPr>
            <a:spLocks noGrp="1"/>
          </p:cNvSpPr>
          <p:nvPr>
            <p:ph type="dt" sz="half" idx="10"/>
          </p:nvPr>
        </p:nvSpPr>
        <p:spPr/>
        <p:txBody>
          <a:bodyPr/>
          <a:lstStyle>
            <a:lvl1pPr>
              <a:defRPr/>
            </a:lvl1pPr>
          </a:lstStyle>
          <a:p>
            <a:pPr>
              <a:defRPr/>
            </a:pPr>
            <a:fld id="{655FE7DC-3725-436B-A991-F5EF304C471C}" type="datetime1">
              <a:rPr lang="fr-FR" smtClean="0">
                <a:solidFill>
                  <a:prstClr val="black">
                    <a:tint val="75000"/>
                  </a:prstClr>
                </a:solidFill>
              </a:rPr>
              <a:pPr>
                <a:defRPr/>
              </a:pPr>
              <a:t>29/11/2016</a:t>
            </a:fld>
            <a:endParaRPr lang="fr-FR">
              <a:solidFill>
                <a:prstClr val="black">
                  <a:tint val="75000"/>
                </a:prstClr>
              </a:solidFill>
            </a:endParaRPr>
          </a:p>
        </p:txBody>
      </p:sp>
      <p:sp>
        <p:nvSpPr>
          <p:cNvPr id="4" name="Footer Placeholder 2"/>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Slide Number Placeholder 3"/>
          <p:cNvSpPr>
            <a:spLocks noGrp="1"/>
          </p:cNvSpPr>
          <p:nvPr>
            <p:ph type="sldNum" sz="quarter" idx="12"/>
          </p:nvPr>
        </p:nvSpPr>
        <p:spPr/>
        <p:txBody>
          <a:bodyPr/>
          <a:lstStyle>
            <a:lvl1pPr>
              <a:defRPr/>
            </a:lvl1pPr>
          </a:lstStyle>
          <a:p>
            <a:pPr>
              <a:defRPr/>
            </a:pPr>
            <a:fld id="{E4C620E5-48C9-49B6-B896-CBF0D5A350CD}" type="slidenum">
              <a:rPr lang="fr-FR"/>
              <a:pPr>
                <a:defRPr/>
              </a:pPr>
              <a:t>‹#›</a:t>
            </a:fld>
            <a:endParaRPr lang="fr-FR"/>
          </a:p>
        </p:txBody>
      </p:sp>
    </p:spTree>
    <p:extLst>
      <p:ext uri="{BB962C8B-B14F-4D97-AF65-F5344CB8AC3E}">
        <p14:creationId xmlns:p14="http://schemas.microsoft.com/office/powerpoint/2010/main" val="592265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5" name="Freeform 11"/>
          <p:cNvSpPr>
            <a:spLocks/>
          </p:cNvSpPr>
          <p:nvPr/>
        </p:nvSpPr>
        <p:spPr bwMode="auto">
          <a:xfrm flipV="1">
            <a:off x="-3572" y="714375"/>
            <a:ext cx="1191816"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sz="1350" smtClean="0">
              <a:solidFill>
                <a:prstClr val="black"/>
              </a:solidFill>
            </a:endParaRPr>
          </a:p>
        </p:txBody>
      </p:sp>
      <p:sp>
        <p:nvSpPr>
          <p:cNvPr id="2" name="Title 1"/>
          <p:cNvSpPr>
            <a:spLocks noGrp="1"/>
          </p:cNvSpPr>
          <p:nvPr>
            <p:ph type="title"/>
          </p:nvPr>
        </p:nvSpPr>
        <p:spPr>
          <a:xfrm>
            <a:off x="1941910" y="446088"/>
            <a:ext cx="2628899" cy="976312"/>
          </a:xfrm>
        </p:spPr>
        <p:txBody>
          <a:bodyPr anchor="b"/>
          <a:lstStyle>
            <a:lvl1pPr algn="l">
              <a:defRPr sz="1500" b="0"/>
            </a:lvl1pPr>
          </a:lstStyle>
          <a:p>
            <a:r>
              <a:rPr lang="fr-FR" smtClean="0"/>
              <a:t>Modifiez le style du titre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6" name="Date Placeholder 4"/>
          <p:cNvSpPr>
            <a:spLocks noGrp="1"/>
          </p:cNvSpPr>
          <p:nvPr>
            <p:ph type="dt" sz="half" idx="10"/>
          </p:nvPr>
        </p:nvSpPr>
        <p:spPr/>
        <p:txBody>
          <a:bodyPr/>
          <a:lstStyle>
            <a:lvl1pPr>
              <a:defRPr/>
            </a:lvl1pPr>
          </a:lstStyle>
          <a:p>
            <a:pPr>
              <a:defRPr/>
            </a:pPr>
            <a:fld id="{9AEE77B8-0A98-4F48-843A-CDF67D5A6E65}" type="datetime1">
              <a:rPr lang="fr-FR" smtClean="0">
                <a:solidFill>
                  <a:prstClr val="black">
                    <a:tint val="75000"/>
                  </a:prstClr>
                </a:solidFill>
              </a:rPr>
              <a:pPr>
                <a:defRPr/>
              </a:pPr>
              <a:t>29/11/2016</a:t>
            </a:fld>
            <a:endParaRPr lang="fr-FR">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8" name="Slide Number Placeholder 6"/>
          <p:cNvSpPr>
            <a:spLocks noGrp="1"/>
          </p:cNvSpPr>
          <p:nvPr>
            <p:ph type="sldNum" sz="quarter" idx="12"/>
          </p:nvPr>
        </p:nvSpPr>
        <p:spPr/>
        <p:txBody>
          <a:bodyPr/>
          <a:lstStyle>
            <a:lvl1pPr>
              <a:defRPr/>
            </a:lvl1pPr>
          </a:lstStyle>
          <a:p>
            <a:pPr>
              <a:defRPr/>
            </a:pPr>
            <a:fld id="{651FB105-4193-4F84-A293-8E458F3A570A}" type="slidenum">
              <a:rPr lang="fr-FR"/>
              <a:pPr>
                <a:defRPr/>
              </a:pPr>
              <a:t>‹#›</a:t>
            </a:fld>
            <a:endParaRPr lang="fr-FR"/>
          </a:p>
        </p:txBody>
      </p:sp>
    </p:spTree>
    <p:extLst>
      <p:ext uri="{BB962C8B-B14F-4D97-AF65-F5344CB8AC3E}">
        <p14:creationId xmlns:p14="http://schemas.microsoft.com/office/powerpoint/2010/main" val="3924659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7BD04CE-8EB2-48DE-9447-2132C8BD7B00}" type="datetime1">
              <a:rPr lang="fr-FR" smtClean="0"/>
              <a:pPr/>
              <a:t>29/11/2016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F082C82-E88C-4B69-BA6E-F0E5E8EB2A8B}"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5" name="Freeform 11"/>
          <p:cNvSpPr>
            <a:spLocks/>
          </p:cNvSpPr>
          <p:nvPr/>
        </p:nvSpPr>
        <p:spPr bwMode="auto">
          <a:xfrm flipV="1">
            <a:off x="-3572" y="4911725"/>
            <a:ext cx="1191816"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sz="1350" smtClean="0">
              <a:solidFill>
                <a:prstClr val="black"/>
              </a:solidFill>
            </a:endParaRPr>
          </a:p>
        </p:txBody>
      </p:sp>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941909" y="634965"/>
            <a:ext cx="6686550" cy="3854970"/>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fr-FR" noProof="0" smtClean="0"/>
              <a:t>Cliquez sur l'icône pour ajouter une image</a:t>
            </a:r>
            <a:endParaRPr lang="en-US" noProof="0"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6" name="Date Placeholder 4"/>
          <p:cNvSpPr>
            <a:spLocks noGrp="1"/>
          </p:cNvSpPr>
          <p:nvPr>
            <p:ph type="dt" sz="half" idx="10"/>
          </p:nvPr>
        </p:nvSpPr>
        <p:spPr/>
        <p:txBody>
          <a:bodyPr/>
          <a:lstStyle>
            <a:lvl1pPr>
              <a:defRPr/>
            </a:lvl1pPr>
          </a:lstStyle>
          <a:p>
            <a:pPr>
              <a:defRPr/>
            </a:pPr>
            <a:fld id="{519E1D26-2907-43D8-BE47-522D68890B5A}" type="datetime1">
              <a:rPr lang="fr-FR" smtClean="0">
                <a:solidFill>
                  <a:prstClr val="black">
                    <a:tint val="75000"/>
                  </a:prstClr>
                </a:solidFill>
              </a:rPr>
              <a:pPr>
                <a:defRPr/>
              </a:pPr>
              <a:t>29/11/2016</a:t>
            </a:fld>
            <a:endParaRPr lang="fr-FR">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8" name="Slide Number Placeholder 6"/>
          <p:cNvSpPr>
            <a:spLocks noGrp="1"/>
          </p:cNvSpPr>
          <p:nvPr>
            <p:ph type="sldNum" sz="quarter" idx="12"/>
          </p:nvPr>
        </p:nvSpPr>
        <p:spPr>
          <a:xfrm>
            <a:off x="398859" y="4983164"/>
            <a:ext cx="584597" cy="365125"/>
          </a:xfrm>
        </p:spPr>
        <p:txBody>
          <a:bodyPr/>
          <a:lstStyle>
            <a:lvl1pPr>
              <a:defRPr/>
            </a:lvl1pPr>
          </a:lstStyle>
          <a:p>
            <a:pPr>
              <a:defRPr/>
            </a:pPr>
            <a:fld id="{5AB77A76-B58A-4BA8-B446-9B4446D8F85D}" type="slidenum">
              <a:rPr lang="fr-FR"/>
              <a:pPr>
                <a:defRPr/>
              </a:pPr>
              <a:t>‹#›</a:t>
            </a:fld>
            <a:endParaRPr lang="fr-FR"/>
          </a:p>
        </p:txBody>
      </p:sp>
    </p:spTree>
    <p:extLst>
      <p:ext uri="{BB962C8B-B14F-4D97-AF65-F5344CB8AC3E}">
        <p14:creationId xmlns:p14="http://schemas.microsoft.com/office/powerpoint/2010/main" val="10228909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4" name="Freeform 11"/>
          <p:cNvSpPr>
            <a:spLocks/>
          </p:cNvSpPr>
          <p:nvPr/>
        </p:nvSpPr>
        <p:spPr bwMode="auto">
          <a:xfrm flipV="1">
            <a:off x="-3572" y="3178175"/>
            <a:ext cx="1191816"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sz="1350" smtClean="0">
              <a:solidFill>
                <a:prstClr val="black"/>
              </a:solidFill>
            </a:endParaRPr>
          </a:p>
        </p:txBody>
      </p:sp>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5" name="Date Placeholder 3"/>
          <p:cNvSpPr>
            <a:spLocks noGrp="1"/>
          </p:cNvSpPr>
          <p:nvPr>
            <p:ph type="dt" sz="half" idx="10"/>
          </p:nvPr>
        </p:nvSpPr>
        <p:spPr/>
        <p:txBody>
          <a:bodyPr/>
          <a:lstStyle>
            <a:lvl1pPr>
              <a:defRPr/>
            </a:lvl1pPr>
          </a:lstStyle>
          <a:p>
            <a:pPr>
              <a:defRPr/>
            </a:pPr>
            <a:fld id="{F1BFDA7A-F7D5-4CF3-9EE4-60C026C92B07}" type="datetime1">
              <a:rPr lang="fr-FR" smtClean="0">
                <a:solidFill>
                  <a:prstClr val="black">
                    <a:tint val="75000"/>
                  </a:prstClr>
                </a:solidFill>
              </a:rPr>
              <a:pPr>
                <a:defRPr/>
              </a:pPr>
              <a:t>29/11/2016</a:t>
            </a:fld>
            <a:endParaRPr lang="fr-F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Slide Number Placeholder 5"/>
          <p:cNvSpPr>
            <a:spLocks noGrp="1"/>
          </p:cNvSpPr>
          <p:nvPr>
            <p:ph type="sldNum" sz="quarter" idx="12"/>
          </p:nvPr>
        </p:nvSpPr>
        <p:spPr>
          <a:xfrm>
            <a:off x="398859" y="3244851"/>
            <a:ext cx="584597" cy="365125"/>
          </a:xfrm>
        </p:spPr>
        <p:txBody>
          <a:bodyPr/>
          <a:lstStyle>
            <a:lvl1pPr>
              <a:defRPr/>
            </a:lvl1pPr>
          </a:lstStyle>
          <a:p>
            <a:pPr>
              <a:defRPr/>
            </a:pPr>
            <a:fld id="{CCE4C8A3-CCCF-4066-A100-A44D06343ABC}" type="slidenum">
              <a:rPr lang="fr-FR"/>
              <a:pPr>
                <a:defRPr/>
              </a:pPr>
              <a:t>‹#›</a:t>
            </a:fld>
            <a:endParaRPr lang="fr-FR"/>
          </a:p>
        </p:txBody>
      </p:sp>
    </p:spTree>
    <p:extLst>
      <p:ext uri="{BB962C8B-B14F-4D97-AF65-F5344CB8AC3E}">
        <p14:creationId xmlns:p14="http://schemas.microsoft.com/office/powerpoint/2010/main" val="931223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5" name="Freeform 11"/>
          <p:cNvSpPr>
            <a:spLocks/>
          </p:cNvSpPr>
          <p:nvPr/>
        </p:nvSpPr>
        <p:spPr bwMode="auto">
          <a:xfrm flipV="1">
            <a:off x="-3572" y="3178175"/>
            <a:ext cx="1191816"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sz="1350" smtClean="0">
              <a:solidFill>
                <a:prstClr val="black"/>
              </a:solidFill>
            </a:endParaRPr>
          </a:p>
        </p:txBody>
      </p:sp>
      <p:sp>
        <p:nvSpPr>
          <p:cNvPr id="6" name="TextBox 13"/>
          <p:cNvSpPr txBox="1">
            <a:spLocks noChangeArrowheads="1"/>
          </p:cNvSpPr>
          <p:nvPr/>
        </p:nvSpPr>
        <p:spPr bwMode="auto">
          <a:xfrm>
            <a:off x="1850231" y="647700"/>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sz="6000" smtClean="0">
                <a:solidFill>
                  <a:srgbClr val="A53010"/>
                </a:solidFill>
                <a:latin typeface="Arial" panose="020B0604020202020204" pitchFamily="34" charset="0"/>
              </a:rPr>
              <a:t>“</a:t>
            </a:r>
          </a:p>
        </p:txBody>
      </p:sp>
      <p:sp>
        <p:nvSpPr>
          <p:cNvPr id="7" name="TextBox 14"/>
          <p:cNvSpPr txBox="1">
            <a:spLocks noChangeArrowheads="1"/>
          </p:cNvSpPr>
          <p:nvPr/>
        </p:nvSpPr>
        <p:spPr bwMode="auto">
          <a:xfrm>
            <a:off x="8335566" y="290512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sz="6000" smtClean="0">
                <a:solidFill>
                  <a:srgbClr val="A53010"/>
                </a:solidFill>
                <a:latin typeface="Arial" panose="020B0604020202020204" pitchFamily="34" charset="0"/>
              </a:rPr>
              <a:t>”</a:t>
            </a:r>
          </a:p>
        </p:txBody>
      </p:sp>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8" name="Date Placeholder 3"/>
          <p:cNvSpPr>
            <a:spLocks noGrp="1"/>
          </p:cNvSpPr>
          <p:nvPr>
            <p:ph type="dt" sz="half" idx="14"/>
          </p:nvPr>
        </p:nvSpPr>
        <p:spPr/>
        <p:txBody>
          <a:bodyPr/>
          <a:lstStyle>
            <a:lvl1pPr>
              <a:defRPr/>
            </a:lvl1pPr>
          </a:lstStyle>
          <a:p>
            <a:pPr>
              <a:defRPr/>
            </a:pPr>
            <a:fld id="{8367E39F-03F6-4BD9-B270-EBBA93726DB0}" type="datetime1">
              <a:rPr lang="fr-FR" smtClean="0">
                <a:solidFill>
                  <a:prstClr val="black">
                    <a:tint val="75000"/>
                  </a:prstClr>
                </a:solidFill>
              </a:rPr>
              <a:pPr>
                <a:defRPr/>
              </a:pPr>
              <a:t>29/11/2016</a:t>
            </a:fld>
            <a:endParaRPr lang="fr-FR">
              <a:solidFill>
                <a:prstClr val="black">
                  <a:tint val="75000"/>
                </a:prstClr>
              </a:solidFill>
            </a:endParaRPr>
          </a:p>
        </p:txBody>
      </p:sp>
      <p:sp>
        <p:nvSpPr>
          <p:cNvPr id="9" name="Footer Placeholder 4"/>
          <p:cNvSpPr>
            <a:spLocks noGrp="1"/>
          </p:cNvSpPr>
          <p:nvPr>
            <p:ph type="ftr" sz="quarter" idx="15"/>
          </p:nvPr>
        </p:nvSpPr>
        <p:spPr/>
        <p:txBody>
          <a:bodyPr/>
          <a:lstStyle>
            <a:lvl1pPr>
              <a:defRPr/>
            </a:lvl1pPr>
          </a:lstStyle>
          <a:p>
            <a:pPr>
              <a:defRPr/>
            </a:pPr>
            <a:endParaRPr lang="fr-FR">
              <a:solidFill>
                <a:prstClr val="black">
                  <a:tint val="75000"/>
                </a:prstClr>
              </a:solidFill>
            </a:endParaRPr>
          </a:p>
        </p:txBody>
      </p:sp>
      <p:sp>
        <p:nvSpPr>
          <p:cNvPr id="10" name="Slide Number Placeholder 5"/>
          <p:cNvSpPr>
            <a:spLocks noGrp="1"/>
          </p:cNvSpPr>
          <p:nvPr>
            <p:ph type="sldNum" sz="quarter" idx="16"/>
          </p:nvPr>
        </p:nvSpPr>
        <p:spPr>
          <a:xfrm>
            <a:off x="398859" y="3244851"/>
            <a:ext cx="584597" cy="365125"/>
          </a:xfrm>
        </p:spPr>
        <p:txBody>
          <a:bodyPr/>
          <a:lstStyle>
            <a:lvl1pPr>
              <a:defRPr/>
            </a:lvl1pPr>
          </a:lstStyle>
          <a:p>
            <a:pPr>
              <a:defRPr/>
            </a:pPr>
            <a:fld id="{AEAD197E-15DB-4FA0-A1A5-47EA1CC4A0E9}" type="slidenum">
              <a:rPr lang="fr-FR"/>
              <a:pPr>
                <a:defRPr/>
              </a:pPr>
              <a:t>‹#›</a:t>
            </a:fld>
            <a:endParaRPr lang="fr-FR"/>
          </a:p>
        </p:txBody>
      </p:sp>
    </p:spTree>
    <p:extLst>
      <p:ext uri="{BB962C8B-B14F-4D97-AF65-F5344CB8AC3E}">
        <p14:creationId xmlns:p14="http://schemas.microsoft.com/office/powerpoint/2010/main" val="36531893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5" name="Freeform 11"/>
          <p:cNvSpPr>
            <a:spLocks/>
          </p:cNvSpPr>
          <p:nvPr/>
        </p:nvSpPr>
        <p:spPr bwMode="auto">
          <a:xfrm flipV="1">
            <a:off x="-3572" y="4911725"/>
            <a:ext cx="1191816"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sz="1350" smtClean="0">
              <a:solidFill>
                <a:prstClr val="black"/>
              </a:solidFill>
            </a:endParaRPr>
          </a:p>
        </p:txBody>
      </p:sp>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fr-FR" smtClean="0"/>
              <a:t>Modifiez le style du titre</a:t>
            </a:r>
            <a:endParaRPr lang="en-US" dirty="0"/>
          </a:p>
        </p:txBody>
      </p:sp>
      <p:sp>
        <p:nvSpPr>
          <p:cNvPr id="4" name="Text Placeholder 3"/>
          <p:cNvSpPr>
            <a:spLocks noGrp="1"/>
          </p:cNvSpPr>
          <p:nvPr>
            <p:ph type="body" sz="half" idx="2"/>
          </p:nvPr>
        </p:nvSpPr>
        <p:spPr>
          <a:xfrm>
            <a:off x="1941910" y="5181600"/>
            <a:ext cx="6686550" cy="729622"/>
          </a:xfrm>
        </p:spPr>
        <p:txBody>
          <a:bodyPr rtlCol="0">
            <a:normAutofit/>
          </a:bodyPr>
          <a:lstStyle>
            <a:lvl1pPr>
              <a:buNone/>
              <a:defRPr lang="en-US">
                <a:solidFill>
                  <a:schemeClr val="tx1">
                    <a:lumMod val="65000"/>
                    <a:lumOff val="35000"/>
                  </a:schemeClr>
                </a:solidFill>
              </a:defRPr>
            </a:lvl1pPr>
          </a:lstStyle>
          <a:p>
            <a:pPr lvl="0"/>
            <a:r>
              <a:rPr lang="fr-FR" smtClean="0"/>
              <a:t>Modifiez les styles du texte du masque</a:t>
            </a:r>
          </a:p>
        </p:txBody>
      </p:sp>
      <p:sp>
        <p:nvSpPr>
          <p:cNvPr id="6" name="Date Placeholder 4"/>
          <p:cNvSpPr>
            <a:spLocks noGrp="1"/>
          </p:cNvSpPr>
          <p:nvPr>
            <p:ph type="dt" sz="half" idx="10"/>
          </p:nvPr>
        </p:nvSpPr>
        <p:spPr/>
        <p:txBody>
          <a:bodyPr/>
          <a:lstStyle>
            <a:lvl1pPr>
              <a:defRPr/>
            </a:lvl1pPr>
          </a:lstStyle>
          <a:p>
            <a:pPr>
              <a:defRPr/>
            </a:pPr>
            <a:fld id="{E57F38CB-73A2-42BF-B1D7-7A0B10D059D7}" type="datetime1">
              <a:rPr lang="fr-FR" smtClean="0">
                <a:solidFill>
                  <a:prstClr val="black">
                    <a:tint val="75000"/>
                  </a:prstClr>
                </a:solidFill>
              </a:rPr>
              <a:pPr>
                <a:defRPr/>
              </a:pPr>
              <a:t>29/11/2016</a:t>
            </a:fld>
            <a:endParaRPr lang="fr-FR">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8" name="Slide Number Placeholder 6"/>
          <p:cNvSpPr>
            <a:spLocks noGrp="1"/>
          </p:cNvSpPr>
          <p:nvPr>
            <p:ph type="sldNum" sz="quarter" idx="12"/>
          </p:nvPr>
        </p:nvSpPr>
        <p:spPr>
          <a:xfrm>
            <a:off x="398859" y="4983164"/>
            <a:ext cx="584597" cy="365125"/>
          </a:xfrm>
        </p:spPr>
        <p:txBody>
          <a:bodyPr/>
          <a:lstStyle>
            <a:lvl1pPr>
              <a:defRPr/>
            </a:lvl1pPr>
          </a:lstStyle>
          <a:p>
            <a:pPr>
              <a:defRPr/>
            </a:pPr>
            <a:fld id="{F50EF244-8A19-4691-B850-32231BF003BA}" type="slidenum">
              <a:rPr lang="fr-FR"/>
              <a:pPr>
                <a:defRPr/>
              </a:pPr>
              <a:t>‹#›</a:t>
            </a:fld>
            <a:endParaRPr lang="fr-FR"/>
          </a:p>
        </p:txBody>
      </p:sp>
    </p:spTree>
    <p:extLst>
      <p:ext uri="{BB962C8B-B14F-4D97-AF65-F5344CB8AC3E}">
        <p14:creationId xmlns:p14="http://schemas.microsoft.com/office/powerpoint/2010/main" val="25227237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5" name="Freeform 11"/>
          <p:cNvSpPr>
            <a:spLocks/>
          </p:cNvSpPr>
          <p:nvPr/>
        </p:nvSpPr>
        <p:spPr bwMode="auto">
          <a:xfrm flipV="1">
            <a:off x="-3572" y="4911725"/>
            <a:ext cx="1191816"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sz="1350" smtClean="0">
              <a:solidFill>
                <a:prstClr val="black"/>
              </a:solidFill>
            </a:endParaRPr>
          </a:p>
        </p:txBody>
      </p:sp>
      <p:sp>
        <p:nvSpPr>
          <p:cNvPr id="6" name="TextBox 16"/>
          <p:cNvSpPr txBox="1">
            <a:spLocks noChangeArrowheads="1"/>
          </p:cNvSpPr>
          <p:nvPr/>
        </p:nvSpPr>
        <p:spPr bwMode="auto">
          <a:xfrm>
            <a:off x="1850231" y="647700"/>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sz="6000" smtClean="0">
                <a:solidFill>
                  <a:srgbClr val="A53010"/>
                </a:solidFill>
                <a:latin typeface="Arial" panose="020B0604020202020204" pitchFamily="34" charset="0"/>
              </a:rPr>
              <a:t>“</a:t>
            </a:r>
          </a:p>
        </p:txBody>
      </p:sp>
      <p:sp>
        <p:nvSpPr>
          <p:cNvPr id="7" name="TextBox 17"/>
          <p:cNvSpPr txBox="1">
            <a:spLocks noChangeArrowheads="1"/>
          </p:cNvSpPr>
          <p:nvPr/>
        </p:nvSpPr>
        <p:spPr bwMode="auto">
          <a:xfrm>
            <a:off x="8335566" y="290512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sz="6000" smtClean="0">
                <a:solidFill>
                  <a:srgbClr val="A53010"/>
                </a:solidFill>
                <a:latin typeface="Arial" panose="020B0604020202020204" pitchFamily="34" charset="0"/>
              </a:rPr>
              <a:t>”</a:t>
            </a:r>
          </a:p>
        </p:txBody>
      </p:sp>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rtlCol="0">
            <a:normAutofit/>
          </a:bodyPr>
          <a:lstStyle>
            <a:lvl1pPr>
              <a:buNone/>
              <a:defRPr lang="en-US">
                <a:solidFill>
                  <a:schemeClr val="tx1">
                    <a:lumMod val="65000"/>
                    <a:lumOff val="35000"/>
                  </a:schemeClr>
                </a:solidFill>
              </a:defRPr>
            </a:lvl1pPr>
          </a:lstStyle>
          <a:p>
            <a:pPr lvl="0"/>
            <a:r>
              <a:rPr lang="fr-FR" smtClean="0"/>
              <a:t>Modifiez les styles du texte du masque</a:t>
            </a:r>
          </a:p>
        </p:txBody>
      </p:sp>
      <p:sp>
        <p:nvSpPr>
          <p:cNvPr id="8" name="Date Placeholder 4"/>
          <p:cNvSpPr>
            <a:spLocks noGrp="1"/>
          </p:cNvSpPr>
          <p:nvPr>
            <p:ph type="dt" sz="half" idx="14"/>
          </p:nvPr>
        </p:nvSpPr>
        <p:spPr/>
        <p:txBody>
          <a:bodyPr/>
          <a:lstStyle>
            <a:lvl1pPr>
              <a:defRPr/>
            </a:lvl1pPr>
          </a:lstStyle>
          <a:p>
            <a:pPr>
              <a:defRPr/>
            </a:pPr>
            <a:fld id="{4BF447FD-3DAF-40E7-B0F4-CA71FDC2DE5E}" type="datetime1">
              <a:rPr lang="fr-FR" smtClean="0">
                <a:solidFill>
                  <a:prstClr val="black">
                    <a:tint val="75000"/>
                  </a:prstClr>
                </a:solidFill>
              </a:rPr>
              <a:pPr>
                <a:defRPr/>
              </a:pPr>
              <a:t>29/11/2016</a:t>
            </a:fld>
            <a:endParaRPr lang="fr-FR">
              <a:solidFill>
                <a:prstClr val="black">
                  <a:tint val="75000"/>
                </a:prstClr>
              </a:solidFill>
            </a:endParaRPr>
          </a:p>
        </p:txBody>
      </p:sp>
      <p:sp>
        <p:nvSpPr>
          <p:cNvPr id="9" name="Footer Placeholder 5"/>
          <p:cNvSpPr>
            <a:spLocks noGrp="1"/>
          </p:cNvSpPr>
          <p:nvPr>
            <p:ph type="ftr" sz="quarter" idx="15"/>
          </p:nvPr>
        </p:nvSpPr>
        <p:spPr/>
        <p:txBody>
          <a:bodyPr/>
          <a:lstStyle>
            <a:lvl1pPr>
              <a:defRPr/>
            </a:lvl1pPr>
          </a:lstStyle>
          <a:p>
            <a:pPr>
              <a:defRPr/>
            </a:pPr>
            <a:endParaRPr lang="fr-FR">
              <a:solidFill>
                <a:prstClr val="black">
                  <a:tint val="75000"/>
                </a:prstClr>
              </a:solidFill>
            </a:endParaRPr>
          </a:p>
        </p:txBody>
      </p:sp>
      <p:sp>
        <p:nvSpPr>
          <p:cNvPr id="10" name="Slide Number Placeholder 6"/>
          <p:cNvSpPr>
            <a:spLocks noGrp="1"/>
          </p:cNvSpPr>
          <p:nvPr>
            <p:ph type="sldNum" sz="quarter" idx="16"/>
          </p:nvPr>
        </p:nvSpPr>
        <p:spPr>
          <a:xfrm>
            <a:off x="398859" y="4983164"/>
            <a:ext cx="584597" cy="365125"/>
          </a:xfrm>
        </p:spPr>
        <p:txBody>
          <a:bodyPr/>
          <a:lstStyle>
            <a:lvl1pPr>
              <a:defRPr/>
            </a:lvl1pPr>
          </a:lstStyle>
          <a:p>
            <a:pPr>
              <a:defRPr/>
            </a:pPr>
            <a:fld id="{39023185-B6C7-4E2E-BDF5-5EBD9BA7480F}" type="slidenum">
              <a:rPr lang="fr-FR"/>
              <a:pPr>
                <a:defRPr/>
              </a:pPr>
              <a:t>‹#›</a:t>
            </a:fld>
            <a:endParaRPr lang="fr-FR"/>
          </a:p>
        </p:txBody>
      </p:sp>
    </p:spTree>
    <p:extLst>
      <p:ext uri="{BB962C8B-B14F-4D97-AF65-F5344CB8AC3E}">
        <p14:creationId xmlns:p14="http://schemas.microsoft.com/office/powerpoint/2010/main" val="2675292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5" name="Freeform 11"/>
          <p:cNvSpPr>
            <a:spLocks/>
          </p:cNvSpPr>
          <p:nvPr/>
        </p:nvSpPr>
        <p:spPr bwMode="auto">
          <a:xfrm flipV="1">
            <a:off x="-3572" y="4911725"/>
            <a:ext cx="1191816"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sz="1350" smtClean="0">
              <a:solidFill>
                <a:prstClr val="black"/>
              </a:solidFill>
            </a:endParaRPr>
          </a:p>
        </p:txBody>
      </p:sp>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rtlCol="0">
            <a:normAutofit/>
          </a:bodyPr>
          <a:lstStyle>
            <a:lvl1pPr>
              <a:buNone/>
              <a:defRPr lang="en-US">
                <a:solidFill>
                  <a:schemeClr val="tx1">
                    <a:lumMod val="65000"/>
                    <a:lumOff val="35000"/>
                  </a:schemeClr>
                </a:solidFill>
              </a:defRPr>
            </a:lvl1pPr>
          </a:lstStyle>
          <a:p>
            <a:pPr lvl="0"/>
            <a:r>
              <a:rPr lang="fr-FR" smtClean="0"/>
              <a:t>Modifiez les styles du texte du masque</a:t>
            </a:r>
          </a:p>
        </p:txBody>
      </p:sp>
      <p:sp>
        <p:nvSpPr>
          <p:cNvPr id="6" name="Date Placeholder 4"/>
          <p:cNvSpPr>
            <a:spLocks noGrp="1"/>
          </p:cNvSpPr>
          <p:nvPr>
            <p:ph type="dt" sz="half" idx="14"/>
          </p:nvPr>
        </p:nvSpPr>
        <p:spPr/>
        <p:txBody>
          <a:bodyPr/>
          <a:lstStyle>
            <a:lvl1pPr>
              <a:defRPr/>
            </a:lvl1pPr>
          </a:lstStyle>
          <a:p>
            <a:pPr>
              <a:defRPr/>
            </a:pPr>
            <a:fld id="{BE9F24F1-8AC0-4689-863C-F1B07884C06C}" type="datetime1">
              <a:rPr lang="fr-FR" smtClean="0">
                <a:solidFill>
                  <a:prstClr val="black">
                    <a:tint val="75000"/>
                  </a:prstClr>
                </a:solidFill>
              </a:rPr>
              <a:pPr>
                <a:defRPr/>
              </a:pPr>
              <a:t>29/11/2016</a:t>
            </a:fld>
            <a:endParaRPr lang="fr-FR">
              <a:solidFill>
                <a:prstClr val="black">
                  <a:tint val="75000"/>
                </a:prstClr>
              </a:solidFill>
            </a:endParaRPr>
          </a:p>
        </p:txBody>
      </p:sp>
      <p:sp>
        <p:nvSpPr>
          <p:cNvPr id="7" name="Footer Placeholder 5"/>
          <p:cNvSpPr>
            <a:spLocks noGrp="1"/>
          </p:cNvSpPr>
          <p:nvPr>
            <p:ph type="ftr" sz="quarter" idx="15"/>
          </p:nvPr>
        </p:nvSpPr>
        <p:spPr/>
        <p:txBody>
          <a:bodyPr/>
          <a:lstStyle>
            <a:lvl1pPr>
              <a:defRPr/>
            </a:lvl1pPr>
          </a:lstStyle>
          <a:p>
            <a:pPr>
              <a:defRPr/>
            </a:pPr>
            <a:endParaRPr lang="fr-FR">
              <a:solidFill>
                <a:prstClr val="black">
                  <a:tint val="75000"/>
                </a:prstClr>
              </a:solidFill>
            </a:endParaRPr>
          </a:p>
        </p:txBody>
      </p:sp>
      <p:sp>
        <p:nvSpPr>
          <p:cNvPr id="8" name="Slide Number Placeholder 6"/>
          <p:cNvSpPr>
            <a:spLocks noGrp="1"/>
          </p:cNvSpPr>
          <p:nvPr>
            <p:ph type="sldNum" sz="quarter" idx="16"/>
          </p:nvPr>
        </p:nvSpPr>
        <p:spPr>
          <a:xfrm>
            <a:off x="398859" y="4983164"/>
            <a:ext cx="584597" cy="365125"/>
          </a:xfrm>
        </p:spPr>
        <p:txBody>
          <a:bodyPr/>
          <a:lstStyle>
            <a:lvl1pPr>
              <a:defRPr/>
            </a:lvl1pPr>
          </a:lstStyle>
          <a:p>
            <a:pPr>
              <a:defRPr/>
            </a:pPr>
            <a:fld id="{0093F066-9E70-4409-A770-7C5B22BCACA8}" type="slidenum">
              <a:rPr lang="fr-FR"/>
              <a:pPr>
                <a:defRPr/>
              </a:pPr>
              <a:t>‹#›</a:t>
            </a:fld>
            <a:endParaRPr lang="fr-FR"/>
          </a:p>
        </p:txBody>
      </p:sp>
    </p:spTree>
    <p:extLst>
      <p:ext uri="{BB962C8B-B14F-4D97-AF65-F5344CB8AC3E}">
        <p14:creationId xmlns:p14="http://schemas.microsoft.com/office/powerpoint/2010/main" val="20747746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4" name="Freeform 11"/>
          <p:cNvSpPr>
            <a:spLocks/>
          </p:cNvSpPr>
          <p:nvPr/>
        </p:nvSpPr>
        <p:spPr bwMode="auto">
          <a:xfrm flipV="1">
            <a:off x="-3572" y="714375"/>
            <a:ext cx="1191816"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sz="1350" smtClean="0">
              <a:solidFill>
                <a:prstClr val="black"/>
              </a:solidFill>
            </a:endParaRPr>
          </a:p>
        </p:txBody>
      </p:sp>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07E5DBCA-3274-47BE-9955-8B1A40EB216B}" type="datetime1">
              <a:rPr lang="fr-FR" smtClean="0">
                <a:solidFill>
                  <a:prstClr val="black">
                    <a:tint val="75000"/>
                  </a:prstClr>
                </a:solidFill>
              </a:rPr>
              <a:pPr>
                <a:defRPr/>
              </a:pPr>
              <a:t>29/11/2016</a:t>
            </a:fld>
            <a:endParaRPr lang="fr-F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CECE374-0B6A-47EA-8DF3-4688AD978ECE}" type="slidenum">
              <a:rPr lang="fr-FR"/>
              <a:pPr>
                <a:defRPr/>
              </a:pPr>
              <a:t>‹#›</a:t>
            </a:fld>
            <a:endParaRPr lang="fr-FR"/>
          </a:p>
        </p:txBody>
      </p:sp>
    </p:spTree>
    <p:extLst>
      <p:ext uri="{BB962C8B-B14F-4D97-AF65-F5344CB8AC3E}">
        <p14:creationId xmlns:p14="http://schemas.microsoft.com/office/powerpoint/2010/main" val="15243716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4" name="Freeform 11"/>
          <p:cNvSpPr>
            <a:spLocks/>
          </p:cNvSpPr>
          <p:nvPr/>
        </p:nvSpPr>
        <p:spPr bwMode="auto">
          <a:xfrm flipV="1">
            <a:off x="-3572" y="714375"/>
            <a:ext cx="1191816"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sz="1350" smtClean="0">
              <a:solidFill>
                <a:prstClr val="black"/>
              </a:solidFill>
            </a:endParaRPr>
          </a:p>
        </p:txBody>
      </p:sp>
      <p:sp>
        <p:nvSpPr>
          <p:cNvPr id="2" name="Vertical Title 1"/>
          <p:cNvSpPr>
            <a:spLocks noGrp="1"/>
          </p:cNvSpPr>
          <p:nvPr>
            <p:ph type="title" orient="vert"/>
          </p:nvPr>
        </p:nvSpPr>
        <p:spPr>
          <a:xfrm>
            <a:off x="6971109" y="627406"/>
            <a:ext cx="16557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E3A677DA-002E-4919-AE32-A3861D6EEBC1}" type="datetime1">
              <a:rPr lang="fr-FR" smtClean="0">
                <a:solidFill>
                  <a:prstClr val="black">
                    <a:tint val="75000"/>
                  </a:prstClr>
                </a:solidFill>
              </a:rPr>
              <a:pPr>
                <a:defRPr/>
              </a:pPr>
              <a:t>29/11/2016</a:t>
            </a:fld>
            <a:endParaRPr lang="fr-F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2961CDF-04FB-481E-85AC-1B20B0723131}" type="slidenum">
              <a:rPr lang="fr-FR"/>
              <a:pPr>
                <a:defRPr/>
              </a:pPr>
              <a:t>‹#›</a:t>
            </a:fld>
            <a:endParaRPr lang="fr-FR"/>
          </a:p>
        </p:txBody>
      </p:sp>
    </p:spTree>
    <p:extLst>
      <p:ext uri="{BB962C8B-B14F-4D97-AF65-F5344CB8AC3E}">
        <p14:creationId xmlns:p14="http://schemas.microsoft.com/office/powerpoint/2010/main" val="53040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0F33B8A-443A-4135-A150-D4273ACE884D}" type="datetime1">
              <a:rPr lang="fr-FR" smtClean="0"/>
              <a:pPr/>
              <a:t>29/11/2016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F082C82-E88C-4B69-BA6E-F0E5E8EB2A8B}"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0CA026E-31C8-48B9-99CB-B1CDEF045C3C}" type="datetime1">
              <a:rPr lang="fr-FR" smtClean="0"/>
              <a:pPr/>
              <a:t>29/11/2016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F082C82-E88C-4B69-BA6E-F0E5E8EB2A8B}"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72CC560-490F-480B-AF9E-598F0793BB72}" type="datetime1">
              <a:rPr lang="fr-FR" smtClean="0"/>
              <a:pPr/>
              <a:t>29/11/2016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F082C82-E88C-4B69-BA6E-F0E5E8EB2A8B}"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C4A76416-E80B-498F-84C7-2DDC3829AE55}" type="datetime1">
              <a:rPr lang="fr-FR" smtClean="0"/>
              <a:pPr/>
              <a:t>29/11/2016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F082C82-E88C-4B69-BA6E-F0E5E8EB2A8B}"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5695D72-7422-41E0-A690-17E0E2B27806}" type="datetime1">
              <a:rPr lang="fr-FR" smtClean="0"/>
              <a:pPr/>
              <a:t>29/11/2016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F082C82-E88C-4B69-BA6E-F0E5E8EB2A8B}"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81F5D88-203A-4B2D-ACC5-19C536766121}" type="datetime1">
              <a:rPr lang="fr-FR" smtClean="0"/>
              <a:pPr/>
              <a:t>29/11/2016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F082C82-E88C-4B69-BA6E-F0E5E8EB2A8B}"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8E64543-F5CF-46DA-9192-31070D9F8417}" type="datetime1">
              <a:rPr lang="fr-FR" smtClean="0"/>
              <a:pPr/>
              <a:t>29/11/2016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F082C82-E88C-4B69-BA6E-F0E5E8EB2A8B}"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7C18A6-AE9F-4BA8-B7CD-9B650B4C9FDD}" type="datetime1">
              <a:rPr lang="fr-FR" smtClean="0"/>
              <a:pPr/>
              <a:t>29/11/2016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082C82-E88C-4B69-BA6E-F0E5E8EB2A8B}"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026" name="Group 22"/>
          <p:cNvGrpSpPr>
            <a:grpSpLocks/>
          </p:cNvGrpSpPr>
          <p:nvPr/>
        </p:nvGrpSpPr>
        <p:grpSpPr bwMode="auto">
          <a:xfrm>
            <a:off x="0" y="228601"/>
            <a:ext cx="2138363" cy="6638925"/>
            <a:chOff x="2487613" y="285750"/>
            <a:chExt cx="2428875" cy="5654676"/>
          </a:xfrm>
        </p:grpSpPr>
        <p:sp>
          <p:nvSpPr>
            <p:cNvPr id="1046" name="Freeform 11"/>
            <p:cNvSpPr>
              <a:spLocks/>
            </p:cNvSpPr>
            <p:nvPr/>
          </p:nvSpPr>
          <p:spPr bwMode="auto">
            <a:xfrm>
              <a:off x="2487613" y="2284413"/>
              <a:ext cx="85725" cy="533400"/>
            </a:xfrm>
            <a:custGeom>
              <a:avLst/>
              <a:gdLst>
                <a:gd name="T0" fmla="*/ 22 w 22"/>
                <a:gd name="T1" fmla="*/ 136 h 136"/>
                <a:gd name="T2" fmla="*/ 17 w 22"/>
                <a:gd name="T3" fmla="*/ 80 h 136"/>
                <a:gd name="T4" fmla="*/ 0 w 22"/>
                <a:gd name="T5" fmla="*/ 0 h 136"/>
                <a:gd name="T6" fmla="*/ 0 w 22"/>
                <a:gd name="T7" fmla="*/ 35 h 136"/>
                <a:gd name="T8" fmla="*/ 20 w 22"/>
                <a:gd name="T9" fmla="*/ 124 h 136"/>
                <a:gd name="T10" fmla="*/ 22 w 22"/>
                <a:gd name="T11" fmla="*/ 136 h 136"/>
              </a:gdLst>
              <a:ahLst/>
              <a:cxnLst>
                <a:cxn ang="0">
                  <a:pos x="T0" y="T1"/>
                </a:cxn>
                <a:cxn ang="0">
                  <a:pos x="T2" y="T3"/>
                </a:cxn>
                <a:cxn ang="0">
                  <a:pos x="T4" y="T5"/>
                </a:cxn>
                <a:cxn ang="0">
                  <a:pos x="T6" y="T7"/>
                </a:cxn>
                <a:cxn ang="0">
                  <a:pos x="T8" y="T9"/>
                </a:cxn>
                <a:cxn ang="0">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sz="1350" smtClean="0">
                <a:solidFill>
                  <a:prstClr val="black"/>
                </a:solidFill>
              </a:endParaRPr>
            </a:p>
          </p:txBody>
        </p:sp>
        <p:sp>
          <p:nvSpPr>
            <p:cNvPr id="1047" name="Freeform 12"/>
            <p:cNvSpPr>
              <a:spLocks/>
            </p:cNvSpPr>
            <p:nvPr/>
          </p:nvSpPr>
          <p:spPr bwMode="auto">
            <a:xfrm>
              <a:off x="2597151" y="2779713"/>
              <a:ext cx="550863" cy="1978025"/>
            </a:xfrm>
            <a:custGeom>
              <a:avLst/>
              <a:gdLst>
                <a:gd name="T0" fmla="*/ 86 w 140"/>
                <a:gd name="T1" fmla="*/ 350 h 504"/>
                <a:gd name="T2" fmla="*/ 139 w 140"/>
                <a:gd name="T3" fmla="*/ 504 h 504"/>
                <a:gd name="T4" fmla="*/ 140 w 140"/>
                <a:gd name="T5" fmla="*/ 478 h 504"/>
                <a:gd name="T6" fmla="*/ 95 w 140"/>
                <a:gd name="T7" fmla="*/ 347 h 504"/>
                <a:gd name="T8" fmla="*/ 0 w 140"/>
                <a:gd name="T9" fmla="*/ 0 h 504"/>
                <a:gd name="T10" fmla="*/ 6 w 140"/>
                <a:gd name="T11" fmla="*/ 61 h 504"/>
                <a:gd name="T12" fmla="*/ 86 w 140"/>
                <a:gd name="T13" fmla="*/ 350 h 504"/>
              </a:gdLst>
              <a:ahLst/>
              <a:cxnLst>
                <a:cxn ang="0">
                  <a:pos x="T0" y="T1"/>
                </a:cxn>
                <a:cxn ang="0">
                  <a:pos x="T2" y="T3"/>
                </a:cxn>
                <a:cxn ang="0">
                  <a:pos x="T4" y="T5"/>
                </a:cxn>
                <a:cxn ang="0">
                  <a:pos x="T6" y="T7"/>
                </a:cxn>
                <a:cxn ang="0">
                  <a:pos x="T8" y="T9"/>
                </a:cxn>
                <a:cxn ang="0">
                  <a:pos x="T10" y="T11"/>
                </a:cxn>
                <a:cxn ang="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sz="1350" smtClean="0">
                <a:solidFill>
                  <a:prstClr val="black"/>
                </a:solidFill>
              </a:endParaRPr>
            </a:p>
          </p:txBody>
        </p:sp>
        <p:sp>
          <p:nvSpPr>
            <p:cNvPr id="1048" name="Freeform 13"/>
            <p:cNvSpPr>
              <a:spLocks/>
            </p:cNvSpPr>
            <p:nvPr/>
          </p:nvSpPr>
          <p:spPr bwMode="auto">
            <a:xfrm>
              <a:off x="3175001" y="4730750"/>
              <a:ext cx="519113" cy="1209675"/>
            </a:xfrm>
            <a:custGeom>
              <a:avLst/>
              <a:gdLst>
                <a:gd name="T0" fmla="*/ 8 w 132"/>
                <a:gd name="T1" fmla="*/ 22 h 308"/>
                <a:gd name="T2" fmla="*/ 0 w 132"/>
                <a:gd name="T3" fmla="*/ 0 h 308"/>
                <a:gd name="T4" fmla="*/ 0 w 132"/>
                <a:gd name="T5" fmla="*/ 29 h 308"/>
                <a:gd name="T6" fmla="*/ 68 w 132"/>
                <a:gd name="T7" fmla="*/ 194 h 308"/>
                <a:gd name="T8" fmla="*/ 123 w 132"/>
                <a:gd name="T9" fmla="*/ 308 h 308"/>
                <a:gd name="T10" fmla="*/ 132 w 132"/>
                <a:gd name="T11" fmla="*/ 308 h 308"/>
                <a:gd name="T12" fmla="*/ 77 w 132"/>
                <a:gd name="T13" fmla="*/ 190 h 308"/>
                <a:gd name="T14" fmla="*/ 8 w 132"/>
                <a:gd name="T15" fmla="*/ 22 h 3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sz="1350" smtClean="0">
                <a:solidFill>
                  <a:prstClr val="black"/>
                </a:solidFill>
              </a:endParaRPr>
            </a:p>
          </p:txBody>
        </p:sp>
        <p:sp>
          <p:nvSpPr>
            <p:cNvPr id="1049" name="Freeform 14"/>
            <p:cNvSpPr>
              <a:spLocks/>
            </p:cNvSpPr>
            <p:nvPr/>
          </p:nvSpPr>
          <p:spPr bwMode="auto">
            <a:xfrm>
              <a:off x="3305176" y="5630863"/>
              <a:ext cx="146050" cy="309563"/>
            </a:xfrm>
            <a:custGeom>
              <a:avLst/>
              <a:gdLst>
                <a:gd name="T0" fmla="*/ 28 w 37"/>
                <a:gd name="T1" fmla="*/ 79 h 79"/>
                <a:gd name="T2" fmla="*/ 37 w 37"/>
                <a:gd name="T3" fmla="*/ 79 h 79"/>
                <a:gd name="T4" fmla="*/ 0 w 37"/>
                <a:gd name="T5" fmla="*/ 0 h 79"/>
                <a:gd name="T6" fmla="*/ 28 w 37"/>
                <a:gd name="T7" fmla="*/ 79 h 79"/>
              </a:gdLst>
              <a:ahLst/>
              <a:cxnLst>
                <a:cxn ang="0">
                  <a:pos x="T0" y="T1"/>
                </a:cxn>
                <a:cxn ang="0">
                  <a:pos x="T2" y="T3"/>
                </a:cxn>
                <a:cxn ang="0">
                  <a:pos x="T4" y="T5"/>
                </a:cxn>
                <a:cxn ang="0">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sz="1350" smtClean="0">
                <a:solidFill>
                  <a:prstClr val="black"/>
                </a:solidFill>
              </a:endParaRPr>
            </a:p>
          </p:txBody>
        </p:sp>
        <p:sp>
          <p:nvSpPr>
            <p:cNvPr id="1050" name="Freeform 15"/>
            <p:cNvSpPr>
              <a:spLocks/>
            </p:cNvSpPr>
            <p:nvPr/>
          </p:nvSpPr>
          <p:spPr bwMode="auto">
            <a:xfrm>
              <a:off x="2573338" y="2817813"/>
              <a:ext cx="700088" cy="2835275"/>
            </a:xfrm>
            <a:custGeom>
              <a:avLst/>
              <a:gdLst>
                <a:gd name="T0" fmla="*/ 162 w 178"/>
                <a:gd name="T1" fmla="*/ 660 h 722"/>
                <a:gd name="T2" fmla="*/ 116 w 178"/>
                <a:gd name="T3" fmla="*/ 534 h 722"/>
                <a:gd name="T4" fmla="*/ 40 w 178"/>
                <a:gd name="T5" fmla="*/ 236 h 722"/>
                <a:gd name="T6" fmla="*/ 12 w 178"/>
                <a:gd name="T7" fmla="*/ 51 h 722"/>
                <a:gd name="T8" fmla="*/ 0 w 178"/>
                <a:gd name="T9" fmla="*/ 0 h 722"/>
                <a:gd name="T10" fmla="*/ 33 w 178"/>
                <a:gd name="T11" fmla="*/ 237 h 722"/>
                <a:gd name="T12" fmla="*/ 107 w 178"/>
                <a:gd name="T13" fmla="*/ 537 h 722"/>
                <a:gd name="T14" fmla="*/ 160 w 178"/>
                <a:gd name="T15" fmla="*/ 681 h 722"/>
                <a:gd name="T16" fmla="*/ 178 w 178"/>
                <a:gd name="T17" fmla="*/ 722 h 722"/>
                <a:gd name="T18" fmla="*/ 174 w 178"/>
                <a:gd name="T19" fmla="*/ 708 h 722"/>
                <a:gd name="T20" fmla="*/ 162 w 178"/>
                <a:gd name="T21" fmla="*/ 66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sz="1350" smtClean="0">
                <a:solidFill>
                  <a:prstClr val="black"/>
                </a:solidFill>
              </a:endParaRPr>
            </a:p>
          </p:txBody>
        </p:sp>
        <p:sp>
          <p:nvSpPr>
            <p:cNvPr id="1051" name="Freeform 16"/>
            <p:cNvSpPr>
              <a:spLocks/>
            </p:cNvSpPr>
            <p:nvPr/>
          </p:nvSpPr>
          <p:spPr bwMode="auto">
            <a:xfrm>
              <a:off x="2506663" y="285750"/>
              <a:ext cx="90488" cy="2493963"/>
            </a:xfrm>
            <a:custGeom>
              <a:avLst/>
              <a:gdLst>
                <a:gd name="T0" fmla="*/ 11 w 23"/>
                <a:gd name="T1" fmla="*/ 577 h 635"/>
                <a:gd name="T2" fmla="*/ 12 w 23"/>
                <a:gd name="T3" fmla="*/ 589 h 635"/>
                <a:gd name="T4" fmla="*/ 22 w 23"/>
                <a:gd name="T5" fmla="*/ 632 h 635"/>
                <a:gd name="T6" fmla="*/ 23 w 23"/>
                <a:gd name="T7" fmla="*/ 635 h 635"/>
                <a:gd name="T8" fmla="*/ 17 w 23"/>
                <a:gd name="T9" fmla="*/ 576 h 635"/>
                <a:gd name="T10" fmla="*/ 5 w 23"/>
                <a:gd name="T11" fmla="*/ 269 h 635"/>
                <a:gd name="T12" fmla="*/ 15 w 23"/>
                <a:gd name="T13" fmla="*/ 0 h 635"/>
                <a:gd name="T14" fmla="*/ 12 w 23"/>
                <a:gd name="T15" fmla="*/ 0 h 635"/>
                <a:gd name="T16" fmla="*/ 1 w 23"/>
                <a:gd name="T17" fmla="*/ 269 h 635"/>
                <a:gd name="T18" fmla="*/ 11 w 23"/>
                <a:gd name="T19" fmla="*/ 57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sz="1350" smtClean="0">
                <a:solidFill>
                  <a:prstClr val="black"/>
                </a:solidFill>
              </a:endParaRPr>
            </a:p>
          </p:txBody>
        </p:sp>
        <p:sp>
          <p:nvSpPr>
            <p:cNvPr id="1052" name="Freeform 17"/>
            <p:cNvSpPr>
              <a:spLocks/>
            </p:cNvSpPr>
            <p:nvPr/>
          </p:nvSpPr>
          <p:spPr bwMode="auto">
            <a:xfrm>
              <a:off x="2554288" y="2598738"/>
              <a:ext cx="66675" cy="420688"/>
            </a:xfrm>
            <a:custGeom>
              <a:avLst/>
              <a:gdLst>
                <a:gd name="T0" fmla="*/ 0 w 17"/>
                <a:gd name="T1" fmla="*/ 0 h 107"/>
                <a:gd name="T2" fmla="*/ 5 w 17"/>
                <a:gd name="T3" fmla="*/ 56 h 107"/>
                <a:gd name="T4" fmla="*/ 17 w 17"/>
                <a:gd name="T5" fmla="*/ 107 h 107"/>
                <a:gd name="T6" fmla="*/ 11 w 17"/>
                <a:gd name="T7" fmla="*/ 46 h 107"/>
                <a:gd name="T8" fmla="*/ 10 w 17"/>
                <a:gd name="T9" fmla="*/ 43 h 107"/>
                <a:gd name="T10" fmla="*/ 0 w 17"/>
                <a:gd name="T11" fmla="*/ 0 h 107"/>
              </a:gdLst>
              <a:ahLst/>
              <a:cxnLst>
                <a:cxn ang="0">
                  <a:pos x="T0" y="T1"/>
                </a:cxn>
                <a:cxn ang="0">
                  <a:pos x="T2" y="T3"/>
                </a:cxn>
                <a:cxn ang="0">
                  <a:pos x="T4" y="T5"/>
                </a:cxn>
                <a:cxn ang="0">
                  <a:pos x="T6" y="T7"/>
                </a:cxn>
                <a:cxn ang="0">
                  <a:pos x="T8" y="T9"/>
                </a:cxn>
                <a:cxn ang="0">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sz="1350" smtClean="0">
                <a:solidFill>
                  <a:prstClr val="black"/>
                </a:solidFill>
              </a:endParaRPr>
            </a:p>
          </p:txBody>
        </p:sp>
        <p:sp>
          <p:nvSpPr>
            <p:cNvPr id="1053" name="Freeform 18"/>
            <p:cNvSpPr>
              <a:spLocks/>
            </p:cNvSpPr>
            <p:nvPr/>
          </p:nvSpPr>
          <p:spPr bwMode="auto">
            <a:xfrm>
              <a:off x="3143251" y="4757738"/>
              <a:ext cx="161925" cy="873125"/>
            </a:xfrm>
            <a:custGeom>
              <a:avLst/>
              <a:gdLst>
                <a:gd name="T0" fmla="*/ 0 w 41"/>
                <a:gd name="T1" fmla="*/ 0 h 222"/>
                <a:gd name="T2" fmla="*/ 5 w 41"/>
                <a:gd name="T3" fmla="*/ 93 h 222"/>
                <a:gd name="T4" fmla="*/ 17 w 41"/>
                <a:gd name="T5" fmla="*/ 166 h 222"/>
                <a:gd name="T6" fmla="*/ 24 w 41"/>
                <a:gd name="T7" fmla="*/ 184 h 222"/>
                <a:gd name="T8" fmla="*/ 41 w 41"/>
                <a:gd name="T9" fmla="*/ 222 h 222"/>
                <a:gd name="T10" fmla="*/ 38 w 41"/>
                <a:gd name="T11" fmla="*/ 212 h 222"/>
                <a:gd name="T12" fmla="*/ 13 w 41"/>
                <a:gd name="T13" fmla="*/ 92 h 222"/>
                <a:gd name="T14" fmla="*/ 8 w 41"/>
                <a:gd name="T15" fmla="*/ 22 h 222"/>
                <a:gd name="T16" fmla="*/ 7 w 41"/>
                <a:gd name="T17" fmla="*/ 18 h 222"/>
                <a:gd name="T18" fmla="*/ 0 w 41"/>
                <a:gd name="T19"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sz="1350" smtClean="0">
                <a:solidFill>
                  <a:prstClr val="black"/>
                </a:solidFill>
              </a:endParaRPr>
            </a:p>
          </p:txBody>
        </p:sp>
        <p:sp>
          <p:nvSpPr>
            <p:cNvPr id="1054" name="Freeform 19"/>
            <p:cNvSpPr>
              <a:spLocks/>
            </p:cNvSpPr>
            <p:nvPr/>
          </p:nvSpPr>
          <p:spPr bwMode="auto">
            <a:xfrm>
              <a:off x="3148013" y="1282700"/>
              <a:ext cx="1768475" cy="3448050"/>
            </a:xfrm>
            <a:custGeom>
              <a:avLst/>
              <a:gdLst>
                <a:gd name="T0" fmla="*/ 7 w 450"/>
                <a:gd name="T1" fmla="*/ 854 h 878"/>
                <a:gd name="T2" fmla="*/ 50 w 450"/>
                <a:gd name="T3" fmla="*/ 613 h 878"/>
                <a:gd name="T4" fmla="*/ 149 w 450"/>
                <a:gd name="T5" fmla="*/ 388 h 878"/>
                <a:gd name="T6" fmla="*/ 285 w 450"/>
                <a:gd name="T7" fmla="*/ 183 h 878"/>
                <a:gd name="T8" fmla="*/ 364 w 450"/>
                <a:gd name="T9" fmla="*/ 89 h 878"/>
                <a:gd name="T10" fmla="*/ 406 w 450"/>
                <a:gd name="T11" fmla="*/ 44 h 878"/>
                <a:gd name="T12" fmla="*/ 450 w 450"/>
                <a:gd name="T13" fmla="*/ 1 h 878"/>
                <a:gd name="T14" fmla="*/ 450 w 450"/>
                <a:gd name="T15" fmla="*/ 0 h 878"/>
                <a:gd name="T16" fmla="*/ 405 w 450"/>
                <a:gd name="T17" fmla="*/ 43 h 878"/>
                <a:gd name="T18" fmla="*/ 363 w 450"/>
                <a:gd name="T19" fmla="*/ 88 h 878"/>
                <a:gd name="T20" fmla="*/ 283 w 450"/>
                <a:gd name="T21" fmla="*/ 181 h 878"/>
                <a:gd name="T22" fmla="*/ 145 w 450"/>
                <a:gd name="T23" fmla="*/ 386 h 878"/>
                <a:gd name="T24" fmla="*/ 45 w 450"/>
                <a:gd name="T25" fmla="*/ 611 h 878"/>
                <a:gd name="T26" fmla="*/ 0 w 450"/>
                <a:gd name="T27" fmla="*/ 854 h 878"/>
                <a:gd name="T28" fmla="*/ 0 w 450"/>
                <a:gd name="T29" fmla="*/ 859 h 878"/>
                <a:gd name="T30" fmla="*/ 7 w 450"/>
                <a:gd name="T31" fmla="*/ 878 h 878"/>
                <a:gd name="T32" fmla="*/ 7 w 450"/>
                <a:gd name="T33" fmla="*/ 854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sz="1350" smtClean="0">
                <a:solidFill>
                  <a:prstClr val="black"/>
                </a:solidFill>
              </a:endParaRPr>
            </a:p>
          </p:txBody>
        </p:sp>
        <p:sp>
          <p:nvSpPr>
            <p:cNvPr id="1055" name="Freeform 20"/>
            <p:cNvSpPr>
              <a:spLocks/>
            </p:cNvSpPr>
            <p:nvPr/>
          </p:nvSpPr>
          <p:spPr bwMode="auto">
            <a:xfrm>
              <a:off x="3273426" y="5653088"/>
              <a:ext cx="138113" cy="287338"/>
            </a:xfrm>
            <a:custGeom>
              <a:avLst/>
              <a:gdLst>
                <a:gd name="T0" fmla="*/ 0 w 35"/>
                <a:gd name="T1" fmla="*/ 0 h 73"/>
                <a:gd name="T2" fmla="*/ 26 w 35"/>
                <a:gd name="T3" fmla="*/ 73 h 73"/>
                <a:gd name="T4" fmla="*/ 35 w 35"/>
                <a:gd name="T5" fmla="*/ 73 h 73"/>
                <a:gd name="T6" fmla="*/ 0 w 35"/>
                <a:gd name="T7" fmla="*/ 0 h 73"/>
              </a:gdLst>
              <a:ahLst/>
              <a:cxnLst>
                <a:cxn ang="0">
                  <a:pos x="T0" y="T1"/>
                </a:cxn>
                <a:cxn ang="0">
                  <a:pos x="T2" y="T3"/>
                </a:cxn>
                <a:cxn ang="0">
                  <a:pos x="T4" y="T5"/>
                </a:cxn>
                <a:cxn ang="0">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sz="1350" smtClean="0">
                <a:solidFill>
                  <a:prstClr val="black"/>
                </a:solidFill>
              </a:endParaRPr>
            </a:p>
          </p:txBody>
        </p:sp>
        <p:sp>
          <p:nvSpPr>
            <p:cNvPr id="1056" name="Freeform 21"/>
            <p:cNvSpPr>
              <a:spLocks/>
            </p:cNvSpPr>
            <p:nvPr/>
          </p:nvSpPr>
          <p:spPr bwMode="auto">
            <a:xfrm>
              <a:off x="3143251" y="4656138"/>
              <a:ext cx="31750" cy="188913"/>
            </a:xfrm>
            <a:custGeom>
              <a:avLst/>
              <a:gdLst>
                <a:gd name="T0" fmla="*/ 7 w 8"/>
                <a:gd name="T1" fmla="*/ 44 h 48"/>
                <a:gd name="T2" fmla="*/ 8 w 8"/>
                <a:gd name="T3" fmla="*/ 48 h 48"/>
                <a:gd name="T4" fmla="*/ 8 w 8"/>
                <a:gd name="T5" fmla="*/ 19 h 48"/>
                <a:gd name="T6" fmla="*/ 1 w 8"/>
                <a:gd name="T7" fmla="*/ 0 h 48"/>
                <a:gd name="T8" fmla="*/ 0 w 8"/>
                <a:gd name="T9" fmla="*/ 26 h 48"/>
                <a:gd name="T10" fmla="*/ 7 w 8"/>
                <a:gd name="T11" fmla="*/ 44 h 48"/>
              </a:gdLst>
              <a:ahLst/>
              <a:cxnLst>
                <a:cxn ang="0">
                  <a:pos x="T0" y="T1"/>
                </a:cxn>
                <a:cxn ang="0">
                  <a:pos x="T2" y="T3"/>
                </a:cxn>
                <a:cxn ang="0">
                  <a:pos x="T4" y="T5"/>
                </a:cxn>
                <a:cxn ang="0">
                  <a:pos x="T6" y="T7"/>
                </a:cxn>
                <a:cxn ang="0">
                  <a:pos x="T8" y="T9"/>
                </a:cxn>
                <a:cxn ang="0">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sz="1350" smtClean="0">
                <a:solidFill>
                  <a:prstClr val="black"/>
                </a:solidFill>
              </a:endParaRPr>
            </a:p>
          </p:txBody>
        </p:sp>
        <p:sp>
          <p:nvSpPr>
            <p:cNvPr id="1057" name="Freeform 22"/>
            <p:cNvSpPr>
              <a:spLocks/>
            </p:cNvSpPr>
            <p:nvPr/>
          </p:nvSpPr>
          <p:spPr bwMode="auto">
            <a:xfrm>
              <a:off x="3211513" y="5410200"/>
              <a:ext cx="203200" cy="530225"/>
            </a:xfrm>
            <a:custGeom>
              <a:avLst/>
              <a:gdLst>
                <a:gd name="T0" fmla="*/ 7 w 52"/>
                <a:gd name="T1" fmla="*/ 18 h 135"/>
                <a:gd name="T2" fmla="*/ 0 w 52"/>
                <a:gd name="T3" fmla="*/ 0 h 135"/>
                <a:gd name="T4" fmla="*/ 12 w 52"/>
                <a:gd name="T5" fmla="*/ 48 h 135"/>
                <a:gd name="T6" fmla="*/ 16 w 52"/>
                <a:gd name="T7" fmla="*/ 62 h 135"/>
                <a:gd name="T8" fmla="*/ 51 w 52"/>
                <a:gd name="T9" fmla="*/ 135 h 135"/>
                <a:gd name="T10" fmla="*/ 52 w 52"/>
                <a:gd name="T11" fmla="*/ 135 h 135"/>
                <a:gd name="T12" fmla="*/ 24 w 52"/>
                <a:gd name="T13" fmla="*/ 56 h 135"/>
                <a:gd name="T14" fmla="*/ 7 w 52"/>
                <a:gd name="T15" fmla="*/ 18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sz="1350" smtClean="0">
                <a:solidFill>
                  <a:prstClr val="black"/>
                </a:solidFill>
              </a:endParaRPr>
            </a:p>
          </p:txBody>
        </p:sp>
      </p:grpSp>
      <p:grpSp>
        <p:nvGrpSpPr>
          <p:cNvPr id="1027" name="Group 9"/>
          <p:cNvGrpSpPr>
            <a:grpSpLocks/>
          </p:cNvGrpSpPr>
          <p:nvPr/>
        </p:nvGrpSpPr>
        <p:grpSpPr bwMode="auto">
          <a:xfrm>
            <a:off x="20241" y="0"/>
            <a:ext cx="1768078" cy="6853238"/>
            <a:chOff x="6627813" y="194833"/>
            <a:chExt cx="1952625" cy="5678918"/>
          </a:xfrm>
        </p:grpSpPr>
        <p:sp>
          <p:nvSpPr>
            <p:cNvPr id="1034" name="Freeform 27"/>
            <p:cNvSpPr>
              <a:spLocks/>
            </p:cNvSpPr>
            <p:nvPr/>
          </p:nvSpPr>
          <p:spPr bwMode="auto">
            <a:xfrm>
              <a:off x="6627813" y="194833"/>
              <a:ext cx="409575" cy="3646488"/>
            </a:xfrm>
            <a:custGeom>
              <a:avLst/>
              <a:gdLst>
                <a:gd name="T0" fmla="*/ 7 w 103"/>
                <a:gd name="T1" fmla="*/ 210 h 920"/>
                <a:gd name="T2" fmla="*/ 26 w 103"/>
                <a:gd name="T3" fmla="*/ 445 h 920"/>
                <a:gd name="T4" fmla="*/ 57 w 103"/>
                <a:gd name="T5" fmla="*/ 679 h 920"/>
                <a:gd name="T6" fmla="*/ 101 w 103"/>
                <a:gd name="T7" fmla="*/ 911 h 920"/>
                <a:gd name="T8" fmla="*/ 103 w 103"/>
                <a:gd name="T9" fmla="*/ 920 h 920"/>
                <a:gd name="T10" fmla="*/ 99 w 103"/>
                <a:gd name="T11" fmla="*/ 874 h 920"/>
                <a:gd name="T12" fmla="*/ 99 w 103"/>
                <a:gd name="T13" fmla="*/ 866 h 920"/>
                <a:gd name="T14" fmla="*/ 63 w 103"/>
                <a:gd name="T15" fmla="*/ 678 h 920"/>
                <a:gd name="T16" fmla="*/ 30 w 103"/>
                <a:gd name="T17" fmla="*/ 444 h 920"/>
                <a:gd name="T18" fmla="*/ 9 w 103"/>
                <a:gd name="T19" fmla="*/ 209 h 920"/>
                <a:gd name="T20" fmla="*/ 3 w 103"/>
                <a:gd name="T21" fmla="*/ 92 h 920"/>
                <a:gd name="T22" fmla="*/ 1 w 103"/>
                <a:gd name="T23" fmla="*/ 0 h 920"/>
                <a:gd name="T24" fmla="*/ 0 w 103"/>
                <a:gd name="T25" fmla="*/ 0 h 920"/>
                <a:gd name="T26" fmla="*/ 1 w 103"/>
                <a:gd name="T27" fmla="*/ 92 h 920"/>
                <a:gd name="T28" fmla="*/ 7 w 103"/>
                <a:gd name="T29" fmla="*/ 21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sz="1350" smtClean="0">
                <a:solidFill>
                  <a:prstClr val="black"/>
                </a:solidFill>
              </a:endParaRPr>
            </a:p>
          </p:txBody>
        </p:sp>
        <p:sp>
          <p:nvSpPr>
            <p:cNvPr id="1035" name="Freeform 28"/>
            <p:cNvSpPr>
              <a:spLocks/>
            </p:cNvSpPr>
            <p:nvPr/>
          </p:nvSpPr>
          <p:spPr bwMode="auto">
            <a:xfrm>
              <a:off x="7061201" y="3771900"/>
              <a:ext cx="350838" cy="1309688"/>
            </a:xfrm>
            <a:custGeom>
              <a:avLst/>
              <a:gdLst>
                <a:gd name="T0" fmla="*/ 53 w 88"/>
                <a:gd name="T1" fmla="*/ 229 h 330"/>
                <a:gd name="T2" fmla="*/ 88 w 88"/>
                <a:gd name="T3" fmla="*/ 330 h 330"/>
                <a:gd name="T4" fmla="*/ 88 w 88"/>
                <a:gd name="T5" fmla="*/ 308 h 330"/>
                <a:gd name="T6" fmla="*/ 88 w 88"/>
                <a:gd name="T7" fmla="*/ 304 h 330"/>
                <a:gd name="T8" fmla="*/ 62 w 88"/>
                <a:gd name="T9" fmla="*/ 226 h 330"/>
                <a:gd name="T10" fmla="*/ 0 w 88"/>
                <a:gd name="T11" fmla="*/ 0 h 330"/>
                <a:gd name="T12" fmla="*/ 7 w 88"/>
                <a:gd name="T13" fmla="*/ 63 h 330"/>
                <a:gd name="T14" fmla="*/ 53 w 88"/>
                <a:gd name="T15" fmla="*/ 229 h 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sz="1350" smtClean="0">
                <a:solidFill>
                  <a:prstClr val="black"/>
                </a:solidFill>
              </a:endParaRPr>
            </a:p>
          </p:txBody>
        </p:sp>
        <p:sp>
          <p:nvSpPr>
            <p:cNvPr id="1036" name="Freeform 29"/>
            <p:cNvSpPr>
              <a:spLocks/>
            </p:cNvSpPr>
            <p:nvPr/>
          </p:nvSpPr>
          <p:spPr bwMode="auto">
            <a:xfrm>
              <a:off x="7439026" y="5053013"/>
              <a:ext cx="357188" cy="820738"/>
            </a:xfrm>
            <a:custGeom>
              <a:avLst/>
              <a:gdLst>
                <a:gd name="T0" fmla="*/ 6 w 90"/>
                <a:gd name="T1" fmla="*/ 15 h 207"/>
                <a:gd name="T2" fmla="*/ 0 w 90"/>
                <a:gd name="T3" fmla="*/ 0 h 207"/>
                <a:gd name="T4" fmla="*/ 1 w 90"/>
                <a:gd name="T5" fmla="*/ 29 h 207"/>
                <a:gd name="T6" fmla="*/ 42 w 90"/>
                <a:gd name="T7" fmla="*/ 127 h 207"/>
                <a:gd name="T8" fmla="*/ 80 w 90"/>
                <a:gd name="T9" fmla="*/ 207 h 207"/>
                <a:gd name="T10" fmla="*/ 90 w 90"/>
                <a:gd name="T11" fmla="*/ 207 h 207"/>
                <a:gd name="T12" fmla="*/ 50 w 90"/>
                <a:gd name="T13" fmla="*/ 123 h 207"/>
                <a:gd name="T14" fmla="*/ 6 w 90"/>
                <a:gd name="T15" fmla="*/ 15 h 2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sz="1350" smtClean="0">
                <a:solidFill>
                  <a:prstClr val="black"/>
                </a:solidFill>
              </a:endParaRPr>
            </a:p>
          </p:txBody>
        </p:sp>
        <p:sp>
          <p:nvSpPr>
            <p:cNvPr id="1037" name="Freeform 30"/>
            <p:cNvSpPr>
              <a:spLocks/>
            </p:cNvSpPr>
            <p:nvPr/>
          </p:nvSpPr>
          <p:spPr bwMode="auto">
            <a:xfrm>
              <a:off x="7037388" y="3811588"/>
              <a:ext cx="457200" cy="1852613"/>
            </a:xfrm>
            <a:custGeom>
              <a:avLst/>
              <a:gdLst>
                <a:gd name="T0" fmla="*/ 101 w 115"/>
                <a:gd name="T1" fmla="*/ 409 h 467"/>
                <a:gd name="T2" fmla="*/ 78 w 115"/>
                <a:gd name="T3" fmla="*/ 344 h 467"/>
                <a:gd name="T4" fmla="*/ 29 w 115"/>
                <a:gd name="T5" fmla="*/ 151 h 467"/>
                <a:gd name="T6" fmla="*/ 13 w 115"/>
                <a:gd name="T7" fmla="*/ 53 h 467"/>
                <a:gd name="T8" fmla="*/ 0 w 115"/>
                <a:gd name="T9" fmla="*/ 0 h 467"/>
                <a:gd name="T10" fmla="*/ 21 w 115"/>
                <a:gd name="T11" fmla="*/ 152 h 467"/>
                <a:gd name="T12" fmla="*/ 69 w 115"/>
                <a:gd name="T13" fmla="*/ 347 h 467"/>
                <a:gd name="T14" fmla="*/ 103 w 115"/>
                <a:gd name="T15" fmla="*/ 441 h 467"/>
                <a:gd name="T16" fmla="*/ 115 w 115"/>
                <a:gd name="T17" fmla="*/ 467 h 467"/>
                <a:gd name="T18" fmla="*/ 112 w 115"/>
                <a:gd name="T19" fmla="*/ 458 h 467"/>
                <a:gd name="T20" fmla="*/ 101 w 115"/>
                <a:gd name="T21" fmla="*/ 40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sz="1350" smtClean="0">
                <a:solidFill>
                  <a:prstClr val="black"/>
                </a:solidFill>
              </a:endParaRPr>
            </a:p>
          </p:txBody>
        </p:sp>
        <p:sp>
          <p:nvSpPr>
            <p:cNvPr id="1038" name="Freeform 31"/>
            <p:cNvSpPr>
              <a:spLocks/>
            </p:cNvSpPr>
            <p:nvPr/>
          </p:nvSpPr>
          <p:spPr bwMode="auto">
            <a:xfrm>
              <a:off x="6992938" y="1263650"/>
              <a:ext cx="144463" cy="2508250"/>
            </a:xfrm>
            <a:custGeom>
              <a:avLst/>
              <a:gdLst>
                <a:gd name="T0" fmla="*/ 17 w 36"/>
                <a:gd name="T1" fmla="*/ 633 h 633"/>
                <a:gd name="T2" fmla="*/ 13 w 36"/>
                <a:gd name="T3" fmla="*/ 597 h 633"/>
                <a:gd name="T4" fmla="*/ 5 w 36"/>
                <a:gd name="T5" fmla="*/ 398 h 633"/>
                <a:gd name="T6" fmla="*/ 13 w 36"/>
                <a:gd name="T7" fmla="*/ 198 h 633"/>
                <a:gd name="T8" fmla="*/ 22 w 36"/>
                <a:gd name="T9" fmla="*/ 99 h 633"/>
                <a:gd name="T10" fmla="*/ 36 w 36"/>
                <a:gd name="T11" fmla="*/ 0 h 633"/>
                <a:gd name="T12" fmla="*/ 35 w 36"/>
                <a:gd name="T13" fmla="*/ 0 h 633"/>
                <a:gd name="T14" fmla="*/ 20 w 36"/>
                <a:gd name="T15" fmla="*/ 99 h 633"/>
                <a:gd name="T16" fmla="*/ 10 w 36"/>
                <a:gd name="T17" fmla="*/ 198 h 633"/>
                <a:gd name="T18" fmla="*/ 1 w 36"/>
                <a:gd name="T19" fmla="*/ 398 h 633"/>
                <a:gd name="T20" fmla="*/ 7 w 36"/>
                <a:gd name="T21" fmla="*/ 589 h 633"/>
                <a:gd name="T22" fmla="*/ 16 w 36"/>
                <a:gd name="T23" fmla="*/ 632 h 633"/>
                <a:gd name="T24" fmla="*/ 17 w 36"/>
                <a:gd name="T25"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sz="1350" smtClean="0">
                <a:solidFill>
                  <a:prstClr val="black"/>
                </a:solidFill>
              </a:endParaRPr>
            </a:p>
          </p:txBody>
        </p:sp>
        <p:sp>
          <p:nvSpPr>
            <p:cNvPr id="1039" name="Freeform 32"/>
            <p:cNvSpPr>
              <a:spLocks/>
            </p:cNvSpPr>
            <p:nvPr/>
          </p:nvSpPr>
          <p:spPr bwMode="auto">
            <a:xfrm>
              <a:off x="7526338" y="5640388"/>
              <a:ext cx="111125" cy="233363"/>
            </a:xfrm>
            <a:custGeom>
              <a:avLst/>
              <a:gdLst>
                <a:gd name="T0" fmla="*/ 22 w 28"/>
                <a:gd name="T1" fmla="*/ 59 h 59"/>
                <a:gd name="T2" fmla="*/ 28 w 28"/>
                <a:gd name="T3" fmla="*/ 59 h 59"/>
                <a:gd name="T4" fmla="*/ 0 w 28"/>
                <a:gd name="T5" fmla="*/ 0 h 59"/>
                <a:gd name="T6" fmla="*/ 22 w 28"/>
                <a:gd name="T7" fmla="*/ 59 h 59"/>
              </a:gdLst>
              <a:ahLst/>
              <a:cxnLst>
                <a:cxn ang="0">
                  <a:pos x="T0" y="T1"/>
                </a:cxn>
                <a:cxn ang="0">
                  <a:pos x="T2" y="T3"/>
                </a:cxn>
                <a:cxn ang="0">
                  <a:pos x="T4" y="T5"/>
                </a:cxn>
                <a:cxn ang="0">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sz="1350" smtClean="0">
                <a:solidFill>
                  <a:prstClr val="black"/>
                </a:solidFill>
              </a:endParaRPr>
            </a:p>
          </p:txBody>
        </p:sp>
        <p:sp>
          <p:nvSpPr>
            <p:cNvPr id="1040" name="Freeform 33"/>
            <p:cNvSpPr>
              <a:spLocks/>
            </p:cNvSpPr>
            <p:nvPr/>
          </p:nvSpPr>
          <p:spPr bwMode="auto">
            <a:xfrm>
              <a:off x="7021513" y="3598863"/>
              <a:ext cx="68263" cy="423863"/>
            </a:xfrm>
            <a:custGeom>
              <a:avLst/>
              <a:gdLst>
                <a:gd name="T0" fmla="*/ 4 w 17"/>
                <a:gd name="T1" fmla="*/ 54 h 107"/>
                <a:gd name="T2" fmla="*/ 17 w 17"/>
                <a:gd name="T3" fmla="*/ 107 h 107"/>
                <a:gd name="T4" fmla="*/ 10 w 17"/>
                <a:gd name="T5" fmla="*/ 44 h 107"/>
                <a:gd name="T6" fmla="*/ 9 w 17"/>
                <a:gd name="T7" fmla="*/ 43 h 107"/>
                <a:gd name="T8" fmla="*/ 0 w 17"/>
                <a:gd name="T9" fmla="*/ 0 h 107"/>
                <a:gd name="T10" fmla="*/ 0 w 17"/>
                <a:gd name="T11" fmla="*/ 8 h 107"/>
                <a:gd name="T12" fmla="*/ 4 w 17"/>
                <a:gd name="T13" fmla="*/ 54 h 107"/>
              </a:gdLst>
              <a:ahLst/>
              <a:cxnLst>
                <a:cxn ang="0">
                  <a:pos x="T0" y="T1"/>
                </a:cxn>
                <a:cxn ang="0">
                  <a:pos x="T2" y="T3"/>
                </a:cxn>
                <a:cxn ang="0">
                  <a:pos x="T4" y="T5"/>
                </a:cxn>
                <a:cxn ang="0">
                  <a:pos x="T6" y="T7"/>
                </a:cxn>
                <a:cxn ang="0">
                  <a:pos x="T8" y="T9"/>
                </a:cxn>
                <a:cxn ang="0">
                  <a:pos x="T10" y="T11"/>
                </a:cxn>
                <a:cxn ang="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sz="1350" smtClean="0">
                <a:solidFill>
                  <a:prstClr val="black"/>
                </a:solidFill>
              </a:endParaRPr>
            </a:p>
          </p:txBody>
        </p:sp>
        <p:sp>
          <p:nvSpPr>
            <p:cNvPr id="1041" name="Freeform 34"/>
            <p:cNvSpPr>
              <a:spLocks/>
            </p:cNvSpPr>
            <p:nvPr/>
          </p:nvSpPr>
          <p:spPr bwMode="auto">
            <a:xfrm>
              <a:off x="7412038" y="2801938"/>
              <a:ext cx="1168400" cy="2251075"/>
            </a:xfrm>
            <a:custGeom>
              <a:avLst/>
              <a:gdLst>
                <a:gd name="T0" fmla="*/ 8 w 294"/>
                <a:gd name="T1" fmla="*/ 553 h 568"/>
                <a:gd name="T2" fmla="*/ 35 w 294"/>
                <a:gd name="T3" fmla="*/ 397 h 568"/>
                <a:gd name="T4" fmla="*/ 99 w 294"/>
                <a:gd name="T5" fmla="*/ 252 h 568"/>
                <a:gd name="T6" fmla="*/ 187 w 294"/>
                <a:gd name="T7" fmla="*/ 119 h 568"/>
                <a:gd name="T8" fmla="*/ 238 w 294"/>
                <a:gd name="T9" fmla="*/ 58 h 568"/>
                <a:gd name="T10" fmla="*/ 265 w 294"/>
                <a:gd name="T11" fmla="*/ 28 h 568"/>
                <a:gd name="T12" fmla="*/ 294 w 294"/>
                <a:gd name="T13" fmla="*/ 0 h 568"/>
                <a:gd name="T14" fmla="*/ 293 w 294"/>
                <a:gd name="T15" fmla="*/ 0 h 568"/>
                <a:gd name="T16" fmla="*/ 264 w 294"/>
                <a:gd name="T17" fmla="*/ 27 h 568"/>
                <a:gd name="T18" fmla="*/ 237 w 294"/>
                <a:gd name="T19" fmla="*/ 56 h 568"/>
                <a:gd name="T20" fmla="*/ 185 w 294"/>
                <a:gd name="T21" fmla="*/ 117 h 568"/>
                <a:gd name="T22" fmla="*/ 95 w 294"/>
                <a:gd name="T23" fmla="*/ 249 h 568"/>
                <a:gd name="T24" fmla="*/ 30 w 294"/>
                <a:gd name="T25" fmla="*/ 396 h 568"/>
                <a:gd name="T26" fmla="*/ 0 w 294"/>
                <a:gd name="T27" fmla="*/ 549 h 568"/>
                <a:gd name="T28" fmla="*/ 7 w 294"/>
                <a:gd name="T29" fmla="*/ 568 h 568"/>
                <a:gd name="T30" fmla="*/ 8 w 294"/>
                <a:gd name="T31" fmla="*/ 553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sz="1350" smtClean="0">
                <a:solidFill>
                  <a:prstClr val="black"/>
                </a:solidFill>
              </a:endParaRPr>
            </a:p>
          </p:txBody>
        </p:sp>
        <p:sp>
          <p:nvSpPr>
            <p:cNvPr id="1042" name="Freeform 35"/>
            <p:cNvSpPr>
              <a:spLocks/>
            </p:cNvSpPr>
            <p:nvPr/>
          </p:nvSpPr>
          <p:spPr bwMode="auto">
            <a:xfrm>
              <a:off x="7494588" y="5664200"/>
              <a:ext cx="100013" cy="209550"/>
            </a:xfrm>
            <a:custGeom>
              <a:avLst/>
              <a:gdLst>
                <a:gd name="T0" fmla="*/ 0 w 25"/>
                <a:gd name="T1" fmla="*/ 0 h 53"/>
                <a:gd name="T2" fmla="*/ 19 w 25"/>
                <a:gd name="T3" fmla="*/ 53 h 53"/>
                <a:gd name="T4" fmla="*/ 25 w 25"/>
                <a:gd name="T5" fmla="*/ 53 h 53"/>
                <a:gd name="T6" fmla="*/ 0 w 25"/>
                <a:gd name="T7" fmla="*/ 0 h 53"/>
              </a:gdLst>
              <a:ahLst/>
              <a:cxnLst>
                <a:cxn ang="0">
                  <a:pos x="T0" y="T1"/>
                </a:cxn>
                <a:cxn ang="0">
                  <a:pos x="T2" y="T3"/>
                </a:cxn>
                <a:cxn ang="0">
                  <a:pos x="T4" y="T5"/>
                </a:cxn>
                <a:cxn ang="0">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sz="1350" smtClean="0">
                <a:solidFill>
                  <a:prstClr val="black"/>
                </a:solidFill>
              </a:endParaRPr>
            </a:p>
          </p:txBody>
        </p:sp>
        <p:sp>
          <p:nvSpPr>
            <p:cNvPr id="1043" name="Freeform 36"/>
            <p:cNvSpPr>
              <a:spLocks/>
            </p:cNvSpPr>
            <p:nvPr/>
          </p:nvSpPr>
          <p:spPr bwMode="auto">
            <a:xfrm>
              <a:off x="7412038" y="5081588"/>
              <a:ext cx="114300" cy="558800"/>
            </a:xfrm>
            <a:custGeom>
              <a:avLst/>
              <a:gdLst>
                <a:gd name="T0" fmla="*/ 0 w 29"/>
                <a:gd name="T1" fmla="*/ 0 h 141"/>
                <a:gd name="T2" fmla="*/ 7 w 29"/>
                <a:gd name="T3" fmla="*/ 89 h 141"/>
                <a:gd name="T4" fmla="*/ 18 w 29"/>
                <a:gd name="T5" fmla="*/ 117 h 141"/>
                <a:gd name="T6" fmla="*/ 29 w 29"/>
                <a:gd name="T7" fmla="*/ 141 h 141"/>
                <a:gd name="T8" fmla="*/ 27 w 29"/>
                <a:gd name="T9" fmla="*/ 135 h 141"/>
                <a:gd name="T10" fmla="*/ 8 w 29"/>
                <a:gd name="T11" fmla="*/ 22 h 141"/>
                <a:gd name="T12" fmla="*/ 4 w 29"/>
                <a:gd name="T13" fmla="*/ 11 h 141"/>
                <a:gd name="T14" fmla="*/ 0 w 29"/>
                <a:gd name="T15" fmla="*/ 0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sz="1350" smtClean="0">
                <a:solidFill>
                  <a:prstClr val="black"/>
                </a:solidFill>
              </a:endParaRPr>
            </a:p>
          </p:txBody>
        </p:sp>
        <p:sp>
          <p:nvSpPr>
            <p:cNvPr id="1044" name="Freeform 37"/>
            <p:cNvSpPr>
              <a:spLocks/>
            </p:cNvSpPr>
            <p:nvPr/>
          </p:nvSpPr>
          <p:spPr bwMode="auto">
            <a:xfrm>
              <a:off x="7412038" y="4978400"/>
              <a:ext cx="31750" cy="188913"/>
            </a:xfrm>
            <a:custGeom>
              <a:avLst/>
              <a:gdLst>
                <a:gd name="T0" fmla="*/ 0 w 8"/>
                <a:gd name="T1" fmla="*/ 26 h 48"/>
                <a:gd name="T2" fmla="*/ 4 w 8"/>
                <a:gd name="T3" fmla="*/ 37 h 48"/>
                <a:gd name="T4" fmla="*/ 8 w 8"/>
                <a:gd name="T5" fmla="*/ 48 h 48"/>
                <a:gd name="T6" fmla="*/ 7 w 8"/>
                <a:gd name="T7" fmla="*/ 19 h 48"/>
                <a:gd name="T8" fmla="*/ 0 w 8"/>
                <a:gd name="T9" fmla="*/ 0 h 48"/>
                <a:gd name="T10" fmla="*/ 0 w 8"/>
                <a:gd name="T11" fmla="*/ 4 h 48"/>
                <a:gd name="T12" fmla="*/ 0 w 8"/>
                <a:gd name="T13" fmla="*/ 26 h 48"/>
              </a:gdLst>
              <a:ahLst/>
              <a:cxnLst>
                <a:cxn ang="0">
                  <a:pos x="T0" y="T1"/>
                </a:cxn>
                <a:cxn ang="0">
                  <a:pos x="T2" y="T3"/>
                </a:cxn>
                <a:cxn ang="0">
                  <a:pos x="T4" y="T5"/>
                </a:cxn>
                <a:cxn ang="0">
                  <a:pos x="T6" y="T7"/>
                </a:cxn>
                <a:cxn ang="0">
                  <a:pos x="T8" y="T9"/>
                </a:cxn>
                <a:cxn ang="0">
                  <a:pos x="T10" y="T11"/>
                </a:cxn>
                <a:cxn ang="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sz="1350" smtClean="0">
                <a:solidFill>
                  <a:prstClr val="black"/>
                </a:solidFill>
              </a:endParaRPr>
            </a:p>
          </p:txBody>
        </p:sp>
        <p:sp>
          <p:nvSpPr>
            <p:cNvPr id="1045" name="Freeform 38"/>
            <p:cNvSpPr>
              <a:spLocks/>
            </p:cNvSpPr>
            <p:nvPr/>
          </p:nvSpPr>
          <p:spPr bwMode="auto">
            <a:xfrm>
              <a:off x="7439026" y="5434013"/>
              <a:ext cx="174625" cy="439738"/>
            </a:xfrm>
            <a:custGeom>
              <a:avLst/>
              <a:gdLst>
                <a:gd name="T0" fmla="*/ 11 w 44"/>
                <a:gd name="T1" fmla="*/ 28 h 111"/>
                <a:gd name="T2" fmla="*/ 0 w 44"/>
                <a:gd name="T3" fmla="*/ 0 h 111"/>
                <a:gd name="T4" fmla="*/ 11 w 44"/>
                <a:gd name="T5" fmla="*/ 49 h 111"/>
                <a:gd name="T6" fmla="*/ 14 w 44"/>
                <a:gd name="T7" fmla="*/ 58 h 111"/>
                <a:gd name="T8" fmla="*/ 39 w 44"/>
                <a:gd name="T9" fmla="*/ 111 h 111"/>
                <a:gd name="T10" fmla="*/ 44 w 44"/>
                <a:gd name="T11" fmla="*/ 111 h 111"/>
                <a:gd name="T12" fmla="*/ 22 w 44"/>
                <a:gd name="T13" fmla="*/ 52 h 111"/>
                <a:gd name="T14" fmla="*/ 11 w 44"/>
                <a:gd name="T15" fmla="*/ 28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sz="1350" smtClean="0">
                <a:solidFill>
                  <a:prstClr val="black"/>
                </a:solidFill>
              </a:endParaRPr>
            </a:p>
          </p:txBody>
        </p:sp>
      </p:grpSp>
      <p:sp>
        <p:nvSpPr>
          <p:cNvPr id="7" name="Rectangle 6"/>
          <p:cNvSpPr/>
          <p:nvPr/>
        </p:nvSpPr>
        <p:spPr>
          <a:xfrm>
            <a:off x="1" y="0"/>
            <a:ext cx="13692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1944291" y="623888"/>
            <a:ext cx="6684169"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Modifiez le style du titre</a:t>
            </a:r>
            <a:endParaRPr lang="en-US" smtClean="0"/>
          </a:p>
        </p:txBody>
      </p:sp>
      <p:sp>
        <p:nvSpPr>
          <p:cNvPr id="1030" name="Text Placeholder 2"/>
          <p:cNvSpPr>
            <a:spLocks noGrp="1"/>
          </p:cNvSpPr>
          <p:nvPr>
            <p:ph type="body" idx="1"/>
          </p:nvPr>
        </p:nvSpPr>
        <p:spPr bwMode="auto">
          <a:xfrm>
            <a:off x="1941910" y="2133600"/>
            <a:ext cx="66865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4" name="Date Placeholder 3"/>
          <p:cNvSpPr>
            <a:spLocks noGrp="1"/>
          </p:cNvSpPr>
          <p:nvPr>
            <p:ph type="dt" sz="half" idx="2"/>
          </p:nvPr>
        </p:nvSpPr>
        <p:spPr>
          <a:xfrm>
            <a:off x="7771210" y="6130925"/>
            <a:ext cx="859631" cy="369888"/>
          </a:xfrm>
          <a:prstGeom prst="rect">
            <a:avLst/>
          </a:prstGeom>
        </p:spPr>
        <p:txBody>
          <a:bodyPr vert="horz" lIns="91440" tIns="45720" rIns="91440" bIns="45720" rtlCol="0" anchor="ctr"/>
          <a:lstStyle>
            <a:lvl1pPr algn="r" eaLnBrk="1" fontAlgn="auto" hangingPunct="1">
              <a:spcBef>
                <a:spcPts val="0"/>
              </a:spcBef>
              <a:spcAft>
                <a:spcPts val="0"/>
              </a:spcAft>
              <a:defRPr sz="675" smtClean="0">
                <a:solidFill>
                  <a:schemeClr val="tx1">
                    <a:tint val="75000"/>
                  </a:schemeClr>
                </a:solidFill>
                <a:latin typeface="+mn-lt"/>
              </a:defRPr>
            </a:lvl1pPr>
          </a:lstStyle>
          <a:p>
            <a:pPr>
              <a:defRPr/>
            </a:pPr>
            <a:fld id="{162A6063-39ED-4059-A037-806837670327}" type="datetime1">
              <a:rPr lang="fr-FR" smtClean="0">
                <a:solidFill>
                  <a:prstClr val="black">
                    <a:tint val="75000"/>
                  </a:prstClr>
                </a:solidFill>
              </a:rPr>
              <a:pPr>
                <a:defRPr/>
              </a:pPr>
              <a:t>29/11/2016</a:t>
            </a:fld>
            <a:endParaRPr lang="fr-FR">
              <a:solidFill>
                <a:prstClr val="black">
                  <a:tint val="75000"/>
                </a:prstClr>
              </a:solidFill>
            </a:endParaRPr>
          </a:p>
        </p:txBody>
      </p:sp>
      <p:sp>
        <p:nvSpPr>
          <p:cNvPr id="5" name="Footer Placeholder 4"/>
          <p:cNvSpPr>
            <a:spLocks noGrp="1"/>
          </p:cNvSpPr>
          <p:nvPr>
            <p:ph type="ftr" sz="quarter" idx="3"/>
          </p:nvPr>
        </p:nvSpPr>
        <p:spPr>
          <a:xfrm>
            <a:off x="1941910" y="6135689"/>
            <a:ext cx="5715000" cy="365125"/>
          </a:xfrm>
          <a:prstGeom prst="rect">
            <a:avLst/>
          </a:prstGeom>
        </p:spPr>
        <p:txBody>
          <a:bodyPr vert="horz" lIns="91440" tIns="45720" rIns="91440" bIns="45720" rtlCol="0" anchor="ctr"/>
          <a:lstStyle>
            <a:lvl1pPr algn="l" eaLnBrk="1" fontAlgn="auto" hangingPunct="1">
              <a:spcBef>
                <a:spcPts val="0"/>
              </a:spcBef>
              <a:spcAft>
                <a:spcPts val="0"/>
              </a:spcAft>
              <a:defRPr sz="675">
                <a:solidFill>
                  <a:schemeClr val="tx1">
                    <a:tint val="75000"/>
                  </a:schemeClr>
                </a:solidFill>
                <a:latin typeface="+mn-lt"/>
              </a:defRPr>
            </a:lvl1pPr>
          </a:lstStyle>
          <a:p>
            <a:pPr>
              <a:defRPr/>
            </a:pPr>
            <a:endParaRPr lang="fr-FR">
              <a:solidFill>
                <a:prstClr val="black">
                  <a:tint val="75000"/>
                </a:prstClr>
              </a:solidFill>
            </a:endParaRPr>
          </a:p>
        </p:txBody>
      </p:sp>
      <p:sp>
        <p:nvSpPr>
          <p:cNvPr id="6" name="Slide Number Placeholder 5"/>
          <p:cNvSpPr>
            <a:spLocks noGrp="1"/>
          </p:cNvSpPr>
          <p:nvPr>
            <p:ph type="sldNum" sz="quarter" idx="4"/>
          </p:nvPr>
        </p:nvSpPr>
        <p:spPr bwMode="gray">
          <a:xfrm>
            <a:off x="398859" y="787401"/>
            <a:ext cx="584597" cy="365125"/>
          </a:xfrm>
          <a:prstGeom prst="rect">
            <a:avLst/>
          </a:prstGeom>
        </p:spPr>
        <p:txBody>
          <a:bodyPr vert="horz" lIns="91440" tIns="45720" rIns="91440" bIns="45720" rtlCol="0" anchor="ctr"/>
          <a:lstStyle>
            <a:lvl1pPr algn="r" eaLnBrk="1" fontAlgn="auto" hangingPunct="1">
              <a:spcBef>
                <a:spcPts val="0"/>
              </a:spcBef>
              <a:spcAft>
                <a:spcPts val="0"/>
              </a:spcAft>
              <a:defRPr sz="1500" smtClean="0">
                <a:solidFill>
                  <a:srgbClr val="FEFFFF"/>
                </a:solidFill>
                <a:latin typeface="+mn-lt"/>
              </a:defRPr>
            </a:lvl1pPr>
          </a:lstStyle>
          <a:p>
            <a:pPr>
              <a:defRPr/>
            </a:pPr>
            <a:fld id="{9D0AE148-E90E-4F27-AF16-FDE158F3ADCF}" type="slidenum">
              <a:rPr lang="fr-FR"/>
              <a:pPr>
                <a:defRPr/>
              </a:pPr>
              <a:t>‹#›</a:t>
            </a:fld>
            <a:endParaRPr lang="fr-FR"/>
          </a:p>
        </p:txBody>
      </p:sp>
    </p:spTree>
    <p:extLst>
      <p:ext uri="{BB962C8B-B14F-4D97-AF65-F5344CB8AC3E}">
        <p14:creationId xmlns:p14="http://schemas.microsoft.com/office/powerpoint/2010/main" val="12391296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342900" rtl="0" fontAlgn="base">
        <a:spcBef>
          <a:spcPct val="0"/>
        </a:spcBef>
        <a:spcAft>
          <a:spcPct val="0"/>
        </a:spcAft>
        <a:defRPr sz="2700" kern="1200">
          <a:solidFill>
            <a:srgbClr val="262626"/>
          </a:solidFill>
          <a:latin typeface="+mj-lt"/>
          <a:ea typeface="+mj-ea"/>
          <a:cs typeface="+mj-cs"/>
        </a:defRPr>
      </a:lvl1pPr>
      <a:lvl2pPr algn="l" defTabSz="342900" rtl="0" fontAlgn="base">
        <a:spcBef>
          <a:spcPct val="0"/>
        </a:spcBef>
        <a:spcAft>
          <a:spcPct val="0"/>
        </a:spcAft>
        <a:defRPr sz="2700">
          <a:solidFill>
            <a:srgbClr val="262626"/>
          </a:solidFill>
          <a:latin typeface="Century Gothic" panose="020B0502020202020204" pitchFamily="34" charset="0"/>
        </a:defRPr>
      </a:lvl2pPr>
      <a:lvl3pPr algn="l" defTabSz="342900" rtl="0" fontAlgn="base">
        <a:spcBef>
          <a:spcPct val="0"/>
        </a:spcBef>
        <a:spcAft>
          <a:spcPct val="0"/>
        </a:spcAft>
        <a:defRPr sz="2700">
          <a:solidFill>
            <a:srgbClr val="262626"/>
          </a:solidFill>
          <a:latin typeface="Century Gothic" panose="020B0502020202020204" pitchFamily="34" charset="0"/>
        </a:defRPr>
      </a:lvl3pPr>
      <a:lvl4pPr algn="l" defTabSz="342900" rtl="0" fontAlgn="base">
        <a:spcBef>
          <a:spcPct val="0"/>
        </a:spcBef>
        <a:spcAft>
          <a:spcPct val="0"/>
        </a:spcAft>
        <a:defRPr sz="2700">
          <a:solidFill>
            <a:srgbClr val="262626"/>
          </a:solidFill>
          <a:latin typeface="Century Gothic" panose="020B0502020202020204" pitchFamily="34" charset="0"/>
        </a:defRPr>
      </a:lvl4pPr>
      <a:lvl5pPr algn="l" defTabSz="342900" rtl="0" fontAlgn="base">
        <a:spcBef>
          <a:spcPct val="0"/>
        </a:spcBef>
        <a:spcAft>
          <a:spcPct val="0"/>
        </a:spcAft>
        <a:defRPr sz="27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fontAlgn="base">
        <a:spcBef>
          <a:spcPts val="75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557213" indent="-214313" algn="l" defTabSz="342900" rtl="0" fontAlgn="base">
        <a:spcBef>
          <a:spcPts val="75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2pPr>
      <a:lvl3pPr marL="857250" indent="-171450" algn="l" defTabSz="342900" rtl="0" fontAlgn="base">
        <a:spcBef>
          <a:spcPts val="750"/>
        </a:spcBef>
        <a:spcAft>
          <a:spcPct val="0"/>
        </a:spcAft>
        <a:buClr>
          <a:schemeClr val="accent1"/>
        </a:buClr>
        <a:buFont typeface="Wingdings 3" panose="05040102010807070707" pitchFamily="18" charset="2"/>
        <a:buChar char=""/>
        <a:defRPr sz="1050" kern="1200">
          <a:solidFill>
            <a:srgbClr val="404040"/>
          </a:solidFill>
          <a:latin typeface="+mn-lt"/>
          <a:ea typeface="+mn-ea"/>
          <a:cs typeface="+mn-cs"/>
        </a:defRPr>
      </a:lvl3pPr>
      <a:lvl4pPr marL="1200150" indent="-171450" algn="l" defTabSz="342900" rtl="0" fontAlgn="base">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mn-cs"/>
        </a:defRPr>
      </a:lvl4pPr>
      <a:lvl5pPr marL="1543050" indent="-171450" algn="l" defTabSz="342900" rtl="0" fontAlgn="base">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jpe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6.jpe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7.jpe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8.jpe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8.jpeg"/><Relationship Id="rId4" Type="http://schemas.openxmlformats.org/officeDocument/2006/relationships/hyperlink" Target="https://www.google.fr/maps/uv?hl=fr&amp;pb=!1s0xd5527dcbd368e0f:0x93a6c5941f6481f9!2m5!2m2!1i80!2i80!3m1!2i100!3m1!7e1!4shttps://plus.google.com/107560958504820451515/photos?hl=fr&amp;socfid=web:lu:kp:placepageimage&amp;socpid=1!5simage+librairie+mollat+-+Recherche+Google&amp;sa=X&amp;ei=3UoiVaiQAcLgaIumgXg&amp;ved=0CIkBEKIqMAo"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sudouest.fr/2011/05/24/le-lycee-sud-medoc-sur-le-terrain-407131-4723.php"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err="1" smtClean="0"/>
              <a:t>LLYLyc</a:t>
            </a:r>
            <a:endParaRPr lang="fr-FR" dirty="0"/>
          </a:p>
        </p:txBody>
      </p:sp>
      <p:sp>
        <p:nvSpPr>
          <p:cNvPr id="3" name="Sous-titre 2"/>
          <p:cNvSpPr>
            <a:spLocks noGrp="1"/>
          </p:cNvSpPr>
          <p:nvPr>
            <p:ph type="subTitle" idx="1"/>
          </p:nvPr>
        </p:nvSpPr>
        <p:spPr/>
        <p:txBody>
          <a:bodyPr/>
          <a:lstStyle/>
          <a:p>
            <a:endParaRPr lang="fr-FR" dirty="0"/>
          </a:p>
        </p:txBody>
      </p:sp>
      <p:pic>
        <p:nvPicPr>
          <p:cNvPr id="4" name="il_fi" descr="http://bv-afrilitt.net/images/partenaires/lycee-sud-medoc.jpg"/>
          <p:cNvPicPr/>
          <p:nvPr/>
        </p:nvPicPr>
        <p:blipFill>
          <a:blip r:embed="rId3" cstate="print"/>
          <a:srcRect/>
          <a:stretch>
            <a:fillRect/>
          </a:stretch>
        </p:blipFill>
        <p:spPr bwMode="auto">
          <a:xfrm>
            <a:off x="251520" y="836712"/>
            <a:ext cx="7880068" cy="5194299"/>
          </a:xfrm>
          <a:prstGeom prst="rect">
            <a:avLst/>
          </a:prstGeom>
          <a:solidFill>
            <a:srgbClr val="92D050"/>
          </a:solidFill>
          <a:ln>
            <a:headEnd/>
            <a:tailEnd/>
          </a:ln>
        </p:spPr>
        <p:style>
          <a:lnRef idx="3">
            <a:schemeClr val="lt1"/>
          </a:lnRef>
          <a:fillRef idx="1">
            <a:schemeClr val="accent4"/>
          </a:fillRef>
          <a:effectRef idx="1">
            <a:schemeClr val="accent4"/>
          </a:effectRef>
          <a:fontRef idx="minor">
            <a:schemeClr val="lt1"/>
          </a:fontRef>
        </p:style>
      </p:pic>
      <p:pic>
        <p:nvPicPr>
          <p:cNvPr id="5" name="Image 4" descr="C:\Users\chris\Desktop\logo.png"/>
          <p:cNvPicPr/>
          <p:nvPr/>
        </p:nvPicPr>
        <p:blipFill>
          <a:blip r:embed="rId4" cstate="print"/>
          <a:srcRect/>
          <a:stretch>
            <a:fillRect/>
          </a:stretch>
        </p:blipFill>
        <p:spPr bwMode="auto">
          <a:xfrm>
            <a:off x="683568" y="836712"/>
            <a:ext cx="1368152" cy="1296144"/>
          </a:xfrm>
          <a:prstGeom prst="rect">
            <a:avLst/>
          </a:prstGeom>
          <a:noFill/>
          <a:ln w="9525">
            <a:noFill/>
            <a:miter lim="800000"/>
            <a:headEnd/>
            <a:tailEnd/>
          </a:ln>
        </p:spPr>
      </p:pic>
      <p:pic>
        <p:nvPicPr>
          <p:cNvPr id="6" name="il_fi" descr="http://jldurou.free.fr/gestclasse_v7_plus/images/logosite.gif"/>
          <p:cNvPicPr/>
          <p:nvPr/>
        </p:nvPicPr>
        <p:blipFill>
          <a:blip r:embed="rId5" cstate="print"/>
          <a:srcRect/>
          <a:stretch>
            <a:fillRect/>
          </a:stretch>
        </p:blipFill>
        <p:spPr bwMode="auto">
          <a:xfrm flipH="1">
            <a:off x="7020272" y="4869160"/>
            <a:ext cx="1019175" cy="1038225"/>
          </a:xfrm>
          <a:prstGeom prst="rect">
            <a:avLst/>
          </a:prstGeom>
          <a:noFill/>
          <a:ln w="9525">
            <a:noFill/>
            <a:miter lim="800000"/>
            <a:headEnd/>
            <a:tailEnd/>
          </a:ln>
        </p:spPr>
      </p:pic>
      <p:sp>
        <p:nvSpPr>
          <p:cNvPr id="7" name="Rectangle 6"/>
          <p:cNvSpPr/>
          <p:nvPr/>
        </p:nvSpPr>
        <p:spPr>
          <a:xfrm>
            <a:off x="2195736" y="2996952"/>
            <a:ext cx="2592288" cy="3416320"/>
          </a:xfrm>
          <a:prstGeom prst="rect">
            <a:avLst/>
          </a:prstGeom>
          <a:solidFill>
            <a:srgbClr val="92D050"/>
          </a:solidFill>
          <a:scene3d>
            <a:camera prst="isometricOffAxis2Right"/>
            <a:lightRig rig="threePt" dir="t"/>
          </a:scene3d>
        </p:spPr>
        <p:txBody>
          <a:bodyPr wrap="square" lIns="91440" tIns="45720" rIns="91440" bIns="45720">
            <a:spAutoFit/>
          </a:bodyPr>
          <a:lstStyle/>
          <a:p>
            <a:pPr algn="ctr"/>
            <a:r>
              <a:rPr lang="fr-FR"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LYCEE SUD MEDOC</a:t>
            </a:r>
          </a:p>
          <a:p>
            <a:pPr algn="ctr"/>
            <a:endParaRPr lang="fr-FR"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ZoneTexte 7"/>
          <p:cNvSpPr txBox="1"/>
          <p:nvPr/>
        </p:nvSpPr>
        <p:spPr>
          <a:xfrm>
            <a:off x="3851920" y="1700808"/>
            <a:ext cx="2952283" cy="369332"/>
          </a:xfrm>
          <a:prstGeom prst="rect">
            <a:avLst/>
          </a:prstGeom>
          <a:noFill/>
        </p:spPr>
        <p:txBody>
          <a:bodyPr wrap="none" rtlCol="0">
            <a:spAutoFit/>
          </a:bodyPr>
          <a:lstStyle/>
          <a:p>
            <a:r>
              <a:rPr lang="fr-FR" u="sng" dirty="0" smtClean="0">
                <a:solidFill>
                  <a:schemeClr val="bg1"/>
                </a:solidFill>
              </a:rPr>
              <a:t>MANUAL OF GOOD PRACTICE</a:t>
            </a:r>
            <a:endParaRPr lang="fr-FR" u="sng" dirty="0">
              <a:solidFill>
                <a:schemeClr val="bg1"/>
              </a:solidFill>
            </a:endParaRPr>
          </a:p>
        </p:txBody>
      </p:sp>
      <p:sp>
        <p:nvSpPr>
          <p:cNvPr id="9" name="ZoneTexte 8"/>
          <p:cNvSpPr txBox="1"/>
          <p:nvPr/>
        </p:nvSpPr>
        <p:spPr>
          <a:xfrm>
            <a:off x="2987824" y="980728"/>
            <a:ext cx="4059060" cy="369332"/>
          </a:xfrm>
          <a:prstGeom prst="rect">
            <a:avLst/>
          </a:prstGeom>
          <a:noFill/>
        </p:spPr>
        <p:txBody>
          <a:bodyPr wrap="none" rtlCol="0">
            <a:spAutoFit/>
          </a:bodyPr>
          <a:lstStyle/>
          <a:p>
            <a:r>
              <a:rPr lang="fr-FR" dirty="0" smtClean="0">
                <a:solidFill>
                  <a:schemeClr val="bg1"/>
                </a:solidFill>
              </a:rPr>
              <a:t>3rd Project Meeting April 12th-18th 2015</a:t>
            </a:r>
            <a:endParaRPr lang="fr-FR" dirty="0">
              <a:solidFill>
                <a:schemeClr val="bg1"/>
              </a:solidFill>
            </a:endParaRPr>
          </a:p>
        </p:txBody>
      </p:sp>
      <p:sp>
        <p:nvSpPr>
          <p:cNvPr id="11" name="Espace réservé du numéro de diapositive 10"/>
          <p:cNvSpPr>
            <a:spLocks noGrp="1"/>
          </p:cNvSpPr>
          <p:nvPr>
            <p:ph type="sldNum" sz="quarter" idx="12"/>
          </p:nvPr>
        </p:nvSpPr>
        <p:spPr/>
        <p:txBody>
          <a:bodyPr/>
          <a:lstStyle/>
          <a:p>
            <a:fld id="{5F082C82-E88C-4B69-BA6E-F0E5E8EB2A8B}" type="slidenum">
              <a:rPr lang="fr-FR" smtClean="0"/>
              <a:pPr/>
              <a:t>1</a:t>
            </a:fld>
            <a:endParaRPr lang="fr-F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8434" name="ZoneTexte 5"/>
          <p:cNvSpPr txBox="1">
            <a:spLocks noChangeArrowheads="1"/>
          </p:cNvSpPr>
          <p:nvPr/>
        </p:nvSpPr>
        <p:spPr bwMode="auto">
          <a:xfrm>
            <a:off x="1393031" y="1281113"/>
            <a:ext cx="7048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fr-FR" sz="3600" b="1">
                <a:solidFill>
                  <a:prstClr val="black"/>
                </a:solidFill>
              </a:rPr>
              <a:t>MATHS EN JEANS since  1989</a:t>
            </a:r>
          </a:p>
        </p:txBody>
      </p:sp>
      <p:sp>
        <p:nvSpPr>
          <p:cNvPr id="7" name="ZoneTexte 6"/>
          <p:cNvSpPr txBox="1"/>
          <p:nvPr/>
        </p:nvSpPr>
        <p:spPr>
          <a:xfrm>
            <a:off x="1003698" y="2031207"/>
            <a:ext cx="7550944" cy="3000821"/>
          </a:xfrm>
          <a:prstGeom prst="rect">
            <a:avLst/>
          </a:prstGeom>
          <a:noFill/>
        </p:spPr>
        <p:txBody>
          <a:bodyPr>
            <a:spAutoFit/>
          </a:bodyPr>
          <a:lstStyle/>
          <a:p>
            <a:pPr>
              <a:defRPr/>
            </a:pPr>
            <a:r>
              <a:rPr lang="fr-FR" sz="2700" b="1" dirty="0" err="1">
                <a:solidFill>
                  <a:prstClr val="black"/>
                </a:solidFill>
              </a:rPr>
              <a:t>Purpose</a:t>
            </a:r>
            <a:r>
              <a:rPr lang="fr-FR" sz="2700" b="1" dirty="0">
                <a:solidFill>
                  <a:prstClr val="black"/>
                </a:solidFill>
              </a:rPr>
              <a:t> </a:t>
            </a:r>
          </a:p>
          <a:p>
            <a:pPr>
              <a:defRPr/>
            </a:pPr>
            <a:endParaRPr lang="fr-FR" sz="2700" b="1" dirty="0">
              <a:solidFill>
                <a:prstClr val="black"/>
              </a:solidFill>
            </a:endParaRPr>
          </a:p>
          <a:p>
            <a:pPr marL="214313" indent="-214313">
              <a:buFontTx/>
              <a:buChar char="-"/>
              <a:defRPr/>
            </a:pPr>
            <a:r>
              <a:rPr lang="fr-FR" sz="2700" b="1" dirty="0" err="1">
                <a:solidFill>
                  <a:prstClr val="black"/>
                </a:solidFill>
              </a:rPr>
              <a:t>Work</a:t>
            </a:r>
            <a:r>
              <a:rPr lang="fr-FR" sz="2700" b="1" dirty="0">
                <a:solidFill>
                  <a:prstClr val="black"/>
                </a:solidFill>
              </a:rPr>
              <a:t> </a:t>
            </a:r>
            <a:r>
              <a:rPr lang="fr-FR" sz="2700" b="1" dirty="0" err="1">
                <a:solidFill>
                  <a:prstClr val="black"/>
                </a:solidFill>
              </a:rPr>
              <a:t>with</a:t>
            </a:r>
            <a:r>
              <a:rPr lang="fr-FR" sz="2700" b="1" dirty="0">
                <a:solidFill>
                  <a:prstClr val="black"/>
                </a:solidFill>
              </a:rPr>
              <a:t> </a:t>
            </a:r>
            <a:r>
              <a:rPr lang="fr-FR" sz="2700" b="1" dirty="0" err="1">
                <a:solidFill>
                  <a:prstClr val="black"/>
                </a:solidFill>
              </a:rPr>
              <a:t>mathematics</a:t>
            </a:r>
            <a:r>
              <a:rPr lang="fr-FR" sz="2700" b="1" dirty="0">
                <a:solidFill>
                  <a:prstClr val="black"/>
                </a:solidFill>
              </a:rPr>
              <a:t> </a:t>
            </a:r>
            <a:r>
              <a:rPr lang="fr-FR" sz="2700" b="1" dirty="0" err="1">
                <a:solidFill>
                  <a:prstClr val="black"/>
                </a:solidFill>
              </a:rPr>
              <a:t>differently</a:t>
            </a:r>
            <a:endParaRPr lang="fr-FR" sz="2700" b="1" dirty="0">
              <a:solidFill>
                <a:prstClr val="black"/>
              </a:solidFill>
            </a:endParaRPr>
          </a:p>
          <a:p>
            <a:pPr marL="214313" indent="-214313">
              <a:buFontTx/>
              <a:buChar char="-"/>
              <a:defRPr/>
            </a:pPr>
            <a:r>
              <a:rPr lang="fr-FR" sz="2700" b="1" dirty="0">
                <a:solidFill>
                  <a:prstClr val="black"/>
                </a:solidFill>
              </a:rPr>
              <a:t>Small group</a:t>
            </a:r>
          </a:p>
          <a:p>
            <a:pPr marL="214313" indent="-214313">
              <a:buFontTx/>
              <a:buChar char="-"/>
              <a:defRPr/>
            </a:pPr>
            <a:r>
              <a:rPr lang="fr-FR" sz="2700" b="1" dirty="0" err="1">
                <a:solidFill>
                  <a:prstClr val="black"/>
                </a:solidFill>
              </a:rPr>
              <a:t>Volonteer</a:t>
            </a:r>
            <a:r>
              <a:rPr lang="fr-FR" sz="2700" b="1" dirty="0">
                <a:solidFill>
                  <a:prstClr val="black"/>
                </a:solidFill>
              </a:rPr>
              <a:t> </a:t>
            </a:r>
            <a:r>
              <a:rPr lang="fr-FR" sz="2700" b="1" dirty="0" err="1">
                <a:solidFill>
                  <a:prstClr val="black"/>
                </a:solidFill>
              </a:rPr>
              <a:t>pupils</a:t>
            </a:r>
            <a:r>
              <a:rPr lang="fr-FR" sz="2700" b="1" dirty="0">
                <a:solidFill>
                  <a:prstClr val="black"/>
                </a:solidFill>
              </a:rPr>
              <a:t> and </a:t>
            </a:r>
            <a:r>
              <a:rPr lang="fr-FR" sz="2700" b="1" dirty="0" err="1">
                <a:solidFill>
                  <a:prstClr val="black"/>
                </a:solidFill>
              </a:rPr>
              <a:t>teachers</a:t>
            </a:r>
            <a:r>
              <a:rPr lang="fr-FR" sz="2700" b="1" dirty="0">
                <a:solidFill>
                  <a:prstClr val="black"/>
                </a:solidFill>
              </a:rPr>
              <a:t> </a:t>
            </a:r>
            <a:r>
              <a:rPr lang="fr-FR" sz="2700" b="1" dirty="0" err="1">
                <a:solidFill>
                  <a:prstClr val="black"/>
                </a:solidFill>
              </a:rPr>
              <a:t>involved</a:t>
            </a:r>
            <a:r>
              <a:rPr lang="fr-FR" sz="2700" b="1" dirty="0">
                <a:solidFill>
                  <a:prstClr val="black"/>
                </a:solidFill>
              </a:rPr>
              <a:t> in the </a:t>
            </a:r>
            <a:r>
              <a:rPr lang="fr-FR" sz="2700" b="1" dirty="0" err="1">
                <a:solidFill>
                  <a:prstClr val="black"/>
                </a:solidFill>
              </a:rPr>
              <a:t>project</a:t>
            </a:r>
            <a:endParaRPr lang="fr-FR" sz="2700" b="1" dirty="0">
              <a:solidFill>
                <a:prstClr val="black"/>
              </a:solidFill>
            </a:endParaRPr>
          </a:p>
          <a:p>
            <a:pPr marL="214313" indent="-214313">
              <a:buFontTx/>
              <a:buChar char="-"/>
              <a:defRPr/>
            </a:pPr>
            <a:endParaRPr lang="fr-FR" sz="2700" b="1" dirty="0">
              <a:solidFill>
                <a:prstClr val="black"/>
              </a:solidFill>
            </a:endParaRP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6539" y="2433206"/>
            <a:ext cx="1858939" cy="1172847"/>
          </a:xfrm>
          <a:prstGeom prst="rect">
            <a:avLst/>
          </a:prstGeom>
        </p:spPr>
      </p:pic>
      <p:sp>
        <p:nvSpPr>
          <p:cNvPr id="3" name="Espace réservé du numéro de diapositive 2"/>
          <p:cNvSpPr>
            <a:spLocks noGrp="1"/>
          </p:cNvSpPr>
          <p:nvPr>
            <p:ph type="sldNum" sz="quarter" idx="12"/>
          </p:nvPr>
        </p:nvSpPr>
        <p:spPr/>
        <p:txBody>
          <a:bodyPr/>
          <a:lstStyle/>
          <a:p>
            <a:pPr>
              <a:defRPr/>
            </a:pPr>
            <a:fld id="{91F90192-BF74-43B1-96DD-2D8451CC9A78}" type="slidenum">
              <a:rPr lang="fr-FR" smtClean="0"/>
              <a:pPr>
                <a:defRPr/>
              </a:pPr>
              <a:t>10</a:t>
            </a:fld>
            <a:endParaRPr lang="fr-F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45413"/>
            <a:ext cx="1152128" cy="1114962"/>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360" y="174677"/>
            <a:ext cx="914479" cy="1196444"/>
          </a:xfrm>
          <a:prstGeom prst="rect">
            <a:avLst/>
          </a:prstGeom>
        </p:spPr>
      </p:pic>
    </p:spTree>
    <p:extLst>
      <p:ext uri="{BB962C8B-B14F-4D97-AF65-F5344CB8AC3E}">
        <p14:creationId xmlns:p14="http://schemas.microsoft.com/office/powerpoint/2010/main" val="911472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9458" name="ZoneTexte 5"/>
          <p:cNvSpPr txBox="1">
            <a:spLocks noChangeArrowheads="1"/>
          </p:cNvSpPr>
          <p:nvPr/>
        </p:nvSpPr>
        <p:spPr bwMode="auto">
          <a:xfrm>
            <a:off x="1393031" y="1281113"/>
            <a:ext cx="7048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fr-FR" sz="3600" b="1">
                <a:solidFill>
                  <a:prstClr val="black"/>
                </a:solidFill>
              </a:rPr>
              <a:t>MATHS EN JEANS</a:t>
            </a:r>
          </a:p>
        </p:txBody>
      </p:sp>
      <p:sp>
        <p:nvSpPr>
          <p:cNvPr id="7" name="ZoneTexte 6"/>
          <p:cNvSpPr txBox="1"/>
          <p:nvPr/>
        </p:nvSpPr>
        <p:spPr>
          <a:xfrm>
            <a:off x="934641" y="2014538"/>
            <a:ext cx="7550944" cy="2539157"/>
          </a:xfrm>
          <a:prstGeom prst="rect">
            <a:avLst/>
          </a:prstGeom>
          <a:noFill/>
        </p:spPr>
        <p:txBody>
          <a:bodyPr>
            <a:spAutoFit/>
          </a:bodyPr>
          <a:lstStyle/>
          <a:p>
            <a:pPr>
              <a:defRPr/>
            </a:pPr>
            <a:endParaRPr lang="fr-FR" sz="1350" dirty="0">
              <a:solidFill>
                <a:prstClr val="black"/>
              </a:solidFill>
            </a:endParaRPr>
          </a:p>
          <a:p>
            <a:pPr marL="214313" indent="-214313">
              <a:buFontTx/>
              <a:buChar char="-"/>
              <a:defRPr/>
            </a:pPr>
            <a:r>
              <a:rPr lang="fr-FR" sz="3300" b="1" dirty="0" err="1">
                <a:solidFill>
                  <a:prstClr val="black"/>
                </a:solidFill>
              </a:rPr>
              <a:t>Work</a:t>
            </a:r>
            <a:r>
              <a:rPr lang="fr-FR" sz="3300" b="1" dirty="0">
                <a:solidFill>
                  <a:prstClr val="black"/>
                </a:solidFill>
              </a:rPr>
              <a:t> </a:t>
            </a:r>
            <a:r>
              <a:rPr lang="fr-FR" sz="3300" b="1" dirty="0" err="1">
                <a:solidFill>
                  <a:prstClr val="black"/>
                </a:solidFill>
              </a:rPr>
              <a:t>with</a:t>
            </a:r>
            <a:r>
              <a:rPr lang="fr-FR" sz="3300" b="1" dirty="0">
                <a:solidFill>
                  <a:prstClr val="black"/>
                </a:solidFill>
              </a:rPr>
              <a:t> </a:t>
            </a:r>
            <a:r>
              <a:rPr lang="fr-FR" sz="3300" b="1" dirty="0" err="1">
                <a:solidFill>
                  <a:prstClr val="black"/>
                </a:solidFill>
              </a:rPr>
              <a:t>mathematics</a:t>
            </a:r>
            <a:r>
              <a:rPr lang="fr-FR" sz="3300" b="1" dirty="0">
                <a:solidFill>
                  <a:prstClr val="black"/>
                </a:solidFill>
              </a:rPr>
              <a:t> </a:t>
            </a:r>
            <a:r>
              <a:rPr lang="fr-FR" sz="3300" b="1" dirty="0" err="1">
                <a:solidFill>
                  <a:prstClr val="black"/>
                </a:solidFill>
              </a:rPr>
              <a:t>differently</a:t>
            </a:r>
            <a:endParaRPr lang="fr-FR" sz="3300" b="1" dirty="0">
              <a:solidFill>
                <a:prstClr val="black"/>
              </a:solidFill>
            </a:endParaRPr>
          </a:p>
          <a:p>
            <a:pPr marL="900113" lvl="2" indent="-214313">
              <a:buFontTx/>
              <a:buChar char="-"/>
              <a:defRPr/>
            </a:pPr>
            <a:r>
              <a:rPr lang="fr-FR" sz="3300" b="1" dirty="0" err="1">
                <a:solidFill>
                  <a:prstClr val="black"/>
                </a:solidFill>
              </a:rPr>
              <a:t>Research</a:t>
            </a:r>
            <a:endParaRPr lang="fr-FR" sz="3300" b="1" dirty="0">
              <a:solidFill>
                <a:prstClr val="black"/>
              </a:solidFill>
            </a:endParaRPr>
          </a:p>
          <a:p>
            <a:pPr marL="900113" lvl="2" indent="-214313">
              <a:buFontTx/>
              <a:buChar char="-"/>
              <a:defRPr/>
            </a:pPr>
            <a:r>
              <a:rPr lang="fr-FR" sz="3300" b="1" dirty="0" err="1">
                <a:solidFill>
                  <a:prstClr val="black"/>
                </a:solidFill>
              </a:rPr>
              <a:t>Autonomy</a:t>
            </a:r>
            <a:endParaRPr lang="fr-FR" sz="3300" b="1" dirty="0">
              <a:solidFill>
                <a:prstClr val="black"/>
              </a:solidFill>
            </a:endParaRPr>
          </a:p>
          <a:p>
            <a:pPr marL="900113" lvl="2" indent="-214313">
              <a:buFontTx/>
              <a:buChar char="-"/>
              <a:defRPr/>
            </a:pPr>
            <a:r>
              <a:rPr lang="fr-FR" sz="3300" b="1" dirty="0">
                <a:solidFill>
                  <a:prstClr val="black"/>
                </a:solidFill>
              </a:rPr>
              <a:t>Imagination</a:t>
            </a:r>
          </a:p>
          <a:p>
            <a:pPr>
              <a:defRPr/>
            </a:pPr>
            <a:endParaRPr lang="fr-FR" sz="1350" b="1" dirty="0">
              <a:solidFill>
                <a:prstClr val="black"/>
              </a:solidFill>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4876" y="3065335"/>
            <a:ext cx="1858939" cy="1172847"/>
          </a:xfrm>
          <a:prstGeom prst="rect">
            <a:avLst/>
          </a:prstGeom>
        </p:spPr>
      </p:pic>
      <p:sp>
        <p:nvSpPr>
          <p:cNvPr id="2" name="Espace réservé du numéro de diapositive 1"/>
          <p:cNvSpPr>
            <a:spLocks noGrp="1"/>
          </p:cNvSpPr>
          <p:nvPr>
            <p:ph type="sldNum" sz="quarter" idx="12"/>
          </p:nvPr>
        </p:nvSpPr>
        <p:spPr/>
        <p:txBody>
          <a:bodyPr/>
          <a:lstStyle/>
          <a:p>
            <a:pPr>
              <a:defRPr/>
            </a:pPr>
            <a:fld id="{91F90192-BF74-43B1-96DD-2D8451CC9A78}" type="slidenum">
              <a:rPr lang="fr-FR" smtClean="0"/>
              <a:pPr>
                <a:defRPr/>
              </a:pPr>
              <a:t>11</a:t>
            </a:fld>
            <a:endParaRPr lang="fr-F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640" y="122604"/>
            <a:ext cx="1152128" cy="1114962"/>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1106" y="407834"/>
            <a:ext cx="914479" cy="1196444"/>
          </a:xfrm>
          <a:prstGeom prst="rect">
            <a:avLst/>
          </a:prstGeom>
        </p:spPr>
      </p:pic>
    </p:spTree>
    <p:extLst>
      <p:ext uri="{BB962C8B-B14F-4D97-AF65-F5344CB8AC3E}">
        <p14:creationId xmlns:p14="http://schemas.microsoft.com/office/powerpoint/2010/main" val="2228426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0482" name="ZoneTexte 5"/>
          <p:cNvSpPr txBox="1">
            <a:spLocks noChangeArrowheads="1"/>
          </p:cNvSpPr>
          <p:nvPr/>
        </p:nvSpPr>
        <p:spPr bwMode="auto">
          <a:xfrm>
            <a:off x="1393031" y="1281113"/>
            <a:ext cx="7048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fr-FR" sz="3600" b="1">
                <a:solidFill>
                  <a:prstClr val="black"/>
                </a:solidFill>
              </a:rPr>
              <a:t>MATHS EN JEANS</a:t>
            </a:r>
          </a:p>
        </p:txBody>
      </p:sp>
      <p:sp>
        <p:nvSpPr>
          <p:cNvPr id="7" name="ZoneTexte 6"/>
          <p:cNvSpPr txBox="1"/>
          <p:nvPr/>
        </p:nvSpPr>
        <p:spPr>
          <a:xfrm>
            <a:off x="982266" y="2002632"/>
            <a:ext cx="1852613" cy="1315745"/>
          </a:xfrm>
          <a:prstGeom prst="rect">
            <a:avLst/>
          </a:prstGeom>
          <a:noFill/>
        </p:spPr>
        <p:txBody>
          <a:bodyPr>
            <a:spAutoFit/>
          </a:bodyPr>
          <a:lstStyle/>
          <a:p>
            <a:pPr>
              <a:defRPr/>
            </a:pPr>
            <a:endParaRPr lang="fr-FR" sz="1350" dirty="0">
              <a:solidFill>
                <a:prstClr val="black"/>
              </a:solidFill>
            </a:endParaRPr>
          </a:p>
          <a:p>
            <a:pPr marL="214313" indent="-214313">
              <a:buFontTx/>
              <a:buChar char="-"/>
              <a:defRPr/>
            </a:pPr>
            <a:r>
              <a:rPr lang="fr-FR" sz="3300" b="1" dirty="0">
                <a:solidFill>
                  <a:prstClr val="black"/>
                </a:solidFill>
              </a:rPr>
              <a:t>Small group</a:t>
            </a:r>
            <a:endParaRPr lang="fr-FR" sz="1350" b="1" dirty="0">
              <a:solidFill>
                <a:prstClr val="black"/>
              </a:solidFill>
            </a:endParaRPr>
          </a:p>
        </p:txBody>
      </p:sp>
      <p:pic>
        <p:nvPicPr>
          <p:cNvPr id="20484" name="Imag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1998" y="1981200"/>
            <a:ext cx="5359003"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2593" y="1318577"/>
            <a:ext cx="1858939" cy="1172847"/>
          </a:xfrm>
          <a:prstGeom prst="rect">
            <a:avLst/>
          </a:prstGeom>
        </p:spPr>
      </p:pic>
      <p:sp>
        <p:nvSpPr>
          <p:cNvPr id="2" name="Espace réservé du numéro de diapositive 1"/>
          <p:cNvSpPr>
            <a:spLocks noGrp="1"/>
          </p:cNvSpPr>
          <p:nvPr>
            <p:ph type="sldNum" sz="quarter" idx="12"/>
          </p:nvPr>
        </p:nvSpPr>
        <p:spPr/>
        <p:txBody>
          <a:bodyPr/>
          <a:lstStyle/>
          <a:p>
            <a:pPr>
              <a:defRPr/>
            </a:pPr>
            <a:fld id="{91F90192-BF74-43B1-96DD-2D8451CC9A78}" type="slidenum">
              <a:rPr lang="fr-FR" smtClean="0"/>
              <a:pPr>
                <a:defRPr/>
              </a:pPr>
              <a:t>12</a:t>
            </a:fld>
            <a:endParaRPr lang="fr-FR"/>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632" y="90963"/>
            <a:ext cx="1152128" cy="1114962"/>
          </a:xfrm>
          <a:prstGeom prst="rect">
            <a:avLst/>
          </a:prstGeom>
        </p:spPr>
      </p:pic>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2360" y="167802"/>
            <a:ext cx="914479" cy="1196444"/>
          </a:xfrm>
          <a:prstGeom prst="rect">
            <a:avLst/>
          </a:prstGeom>
        </p:spPr>
      </p:pic>
    </p:spTree>
    <p:extLst>
      <p:ext uri="{BB962C8B-B14F-4D97-AF65-F5344CB8AC3E}">
        <p14:creationId xmlns:p14="http://schemas.microsoft.com/office/powerpoint/2010/main" val="15877474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1506" name="ZoneTexte 5"/>
          <p:cNvSpPr txBox="1">
            <a:spLocks noChangeArrowheads="1"/>
          </p:cNvSpPr>
          <p:nvPr/>
        </p:nvSpPr>
        <p:spPr bwMode="auto">
          <a:xfrm>
            <a:off x="1393031" y="1281113"/>
            <a:ext cx="7048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fr-FR" sz="3600" b="1">
                <a:solidFill>
                  <a:prstClr val="black"/>
                </a:solidFill>
              </a:rPr>
              <a:t>MATHS EN JEANS</a:t>
            </a:r>
          </a:p>
        </p:txBody>
      </p:sp>
      <p:sp>
        <p:nvSpPr>
          <p:cNvPr id="7" name="ZoneTexte 6"/>
          <p:cNvSpPr txBox="1"/>
          <p:nvPr/>
        </p:nvSpPr>
        <p:spPr>
          <a:xfrm>
            <a:off x="982267" y="2002632"/>
            <a:ext cx="6460331" cy="1015663"/>
          </a:xfrm>
          <a:prstGeom prst="rect">
            <a:avLst/>
          </a:prstGeom>
          <a:noFill/>
        </p:spPr>
        <p:txBody>
          <a:bodyPr>
            <a:spAutoFit/>
          </a:bodyPr>
          <a:lstStyle/>
          <a:p>
            <a:pPr>
              <a:defRPr/>
            </a:pPr>
            <a:endParaRPr lang="fr-FR" sz="1350" dirty="0">
              <a:solidFill>
                <a:prstClr val="black"/>
              </a:solidFill>
            </a:endParaRPr>
          </a:p>
          <a:p>
            <a:pPr marL="214313" indent="-214313">
              <a:buFontTx/>
              <a:buChar char="-"/>
              <a:defRPr/>
            </a:pPr>
            <a:r>
              <a:rPr lang="fr-FR" sz="3300" b="1" dirty="0" err="1" smtClean="0">
                <a:solidFill>
                  <a:prstClr val="black"/>
                </a:solidFill>
              </a:rPr>
              <a:t>Volunteer</a:t>
            </a:r>
            <a:r>
              <a:rPr lang="fr-FR" sz="3300" b="1" dirty="0" smtClean="0">
                <a:solidFill>
                  <a:prstClr val="black"/>
                </a:solidFill>
              </a:rPr>
              <a:t> </a:t>
            </a:r>
            <a:r>
              <a:rPr lang="fr-FR" sz="3300" b="1" dirty="0" err="1">
                <a:solidFill>
                  <a:prstClr val="black"/>
                </a:solidFill>
              </a:rPr>
              <a:t>pupil</a:t>
            </a:r>
            <a:r>
              <a:rPr lang="fr-FR" sz="3300" b="1" dirty="0">
                <a:solidFill>
                  <a:prstClr val="black"/>
                </a:solidFill>
              </a:rPr>
              <a:t> and </a:t>
            </a:r>
            <a:r>
              <a:rPr lang="fr-FR" sz="3300" b="1" dirty="0" err="1">
                <a:solidFill>
                  <a:prstClr val="black"/>
                </a:solidFill>
              </a:rPr>
              <a:t>teachers</a:t>
            </a:r>
            <a:endParaRPr lang="fr-FR" sz="3300" b="1" dirty="0">
              <a:solidFill>
                <a:prstClr val="black"/>
              </a:solidFill>
            </a:endParaRPr>
          </a:p>
          <a:p>
            <a:pPr marL="214313" indent="-214313">
              <a:buFontTx/>
              <a:buChar char="-"/>
              <a:defRPr/>
            </a:pPr>
            <a:endParaRPr lang="fr-FR" sz="1350" b="1" dirty="0">
              <a:solidFill>
                <a:prstClr val="black"/>
              </a:solidFill>
            </a:endParaRPr>
          </a:p>
        </p:txBody>
      </p:sp>
      <p:pic>
        <p:nvPicPr>
          <p:cNvPr id="21508" name="Imag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2801541"/>
            <a:ext cx="4266010" cy="3199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ZoneTexte 3"/>
          <p:cNvSpPr txBox="1">
            <a:spLocks noChangeArrowheads="1"/>
          </p:cNvSpPr>
          <p:nvPr/>
        </p:nvSpPr>
        <p:spPr bwMode="auto">
          <a:xfrm>
            <a:off x="5647135" y="3087292"/>
            <a:ext cx="3065859"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200150" indent="-28575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lvl="2" fontAlgn="base">
              <a:spcBef>
                <a:spcPct val="0"/>
              </a:spcBef>
              <a:spcAft>
                <a:spcPct val="0"/>
              </a:spcAft>
              <a:buFontTx/>
              <a:buChar char="-"/>
            </a:pPr>
            <a:r>
              <a:rPr lang="fr-FR" sz="3300" b="1">
                <a:solidFill>
                  <a:prstClr val="black"/>
                </a:solidFill>
              </a:rPr>
              <a:t>Two hours Tuesday 12:00-14:00</a:t>
            </a: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0292" y="1151059"/>
            <a:ext cx="1858939" cy="1172847"/>
          </a:xfrm>
          <a:prstGeom prst="rect">
            <a:avLst/>
          </a:prstGeom>
        </p:spPr>
      </p:pic>
      <p:sp>
        <p:nvSpPr>
          <p:cNvPr id="2" name="Espace réservé du numéro de diapositive 1"/>
          <p:cNvSpPr>
            <a:spLocks noGrp="1"/>
          </p:cNvSpPr>
          <p:nvPr>
            <p:ph type="sldNum" sz="quarter" idx="12"/>
          </p:nvPr>
        </p:nvSpPr>
        <p:spPr/>
        <p:txBody>
          <a:bodyPr/>
          <a:lstStyle/>
          <a:p>
            <a:pPr>
              <a:defRPr/>
            </a:pPr>
            <a:fld id="{91F90192-BF74-43B1-96DD-2D8451CC9A78}" type="slidenum">
              <a:rPr lang="fr-FR" smtClean="0"/>
              <a:pPr>
                <a:defRPr/>
              </a:pPr>
              <a:t>13</a:t>
            </a:fld>
            <a:endParaRPr lang="fr-FR"/>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632" y="44370"/>
            <a:ext cx="1152128" cy="1114962"/>
          </a:xfrm>
          <a:prstGeom prst="rect">
            <a:avLst/>
          </a:prstGeom>
        </p:spPr>
      </p:pic>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8515" y="84669"/>
            <a:ext cx="914479" cy="1196444"/>
          </a:xfrm>
          <a:prstGeom prst="rect">
            <a:avLst/>
          </a:prstGeom>
        </p:spPr>
      </p:pic>
    </p:spTree>
    <p:extLst>
      <p:ext uri="{BB962C8B-B14F-4D97-AF65-F5344CB8AC3E}">
        <p14:creationId xmlns:p14="http://schemas.microsoft.com/office/powerpoint/2010/main" val="19710505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2530" name="ZoneTexte 5"/>
          <p:cNvSpPr txBox="1">
            <a:spLocks noChangeArrowheads="1"/>
          </p:cNvSpPr>
          <p:nvPr/>
        </p:nvSpPr>
        <p:spPr bwMode="auto">
          <a:xfrm>
            <a:off x="1393031" y="1281113"/>
            <a:ext cx="7048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fr-FR" sz="3600" b="1">
                <a:solidFill>
                  <a:prstClr val="black"/>
                </a:solidFill>
              </a:rPr>
              <a:t>MATHS EN JEANS</a:t>
            </a:r>
          </a:p>
        </p:txBody>
      </p:sp>
      <p:sp>
        <p:nvSpPr>
          <p:cNvPr id="7" name="ZoneTexte 6"/>
          <p:cNvSpPr txBox="1"/>
          <p:nvPr/>
        </p:nvSpPr>
        <p:spPr>
          <a:xfrm>
            <a:off x="982267" y="2002632"/>
            <a:ext cx="6460331" cy="1015663"/>
          </a:xfrm>
          <a:prstGeom prst="rect">
            <a:avLst/>
          </a:prstGeom>
          <a:noFill/>
        </p:spPr>
        <p:txBody>
          <a:bodyPr>
            <a:spAutoFit/>
          </a:bodyPr>
          <a:lstStyle/>
          <a:p>
            <a:pPr>
              <a:defRPr/>
            </a:pPr>
            <a:endParaRPr lang="fr-FR" sz="1350" dirty="0">
              <a:solidFill>
                <a:prstClr val="black"/>
              </a:solidFill>
            </a:endParaRPr>
          </a:p>
          <a:p>
            <a:pPr marL="214313" indent="-214313">
              <a:buFontTx/>
              <a:buChar char="-"/>
              <a:defRPr/>
            </a:pPr>
            <a:r>
              <a:rPr lang="fr-FR" sz="3300" b="1" dirty="0" err="1">
                <a:solidFill>
                  <a:prstClr val="black"/>
                </a:solidFill>
              </a:rPr>
              <a:t>Meet</a:t>
            </a:r>
            <a:r>
              <a:rPr lang="fr-FR" sz="3300" b="1" dirty="0">
                <a:solidFill>
                  <a:prstClr val="black"/>
                </a:solidFill>
              </a:rPr>
              <a:t> </a:t>
            </a:r>
            <a:r>
              <a:rPr lang="fr-FR" sz="3300" b="1" dirty="0" err="1">
                <a:solidFill>
                  <a:prstClr val="black"/>
                </a:solidFill>
              </a:rPr>
              <a:t>other</a:t>
            </a:r>
            <a:r>
              <a:rPr lang="fr-FR" sz="3300" b="1" dirty="0">
                <a:solidFill>
                  <a:prstClr val="black"/>
                </a:solidFill>
              </a:rPr>
              <a:t> </a:t>
            </a:r>
            <a:r>
              <a:rPr lang="fr-FR" sz="3300" b="1" dirty="0" err="1">
                <a:solidFill>
                  <a:prstClr val="black"/>
                </a:solidFill>
              </a:rPr>
              <a:t>pupils</a:t>
            </a:r>
            <a:endParaRPr lang="fr-FR" sz="3300" b="1" dirty="0">
              <a:solidFill>
                <a:prstClr val="black"/>
              </a:solidFill>
            </a:endParaRPr>
          </a:p>
          <a:p>
            <a:pPr marL="214313" indent="-214313">
              <a:buFontTx/>
              <a:buChar char="-"/>
              <a:defRPr/>
            </a:pPr>
            <a:endParaRPr lang="fr-FR" sz="1350" b="1" dirty="0">
              <a:solidFill>
                <a:prstClr val="black"/>
              </a:solidFill>
            </a:endParaRPr>
          </a:p>
        </p:txBody>
      </p:sp>
      <p:sp>
        <p:nvSpPr>
          <p:cNvPr id="22532" name="ZoneTexte 3"/>
          <p:cNvSpPr txBox="1">
            <a:spLocks noChangeArrowheads="1"/>
          </p:cNvSpPr>
          <p:nvPr/>
        </p:nvSpPr>
        <p:spPr bwMode="auto">
          <a:xfrm>
            <a:off x="539552" y="2995613"/>
            <a:ext cx="3528391"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lvl="2" fontAlgn="base">
              <a:spcBef>
                <a:spcPct val="0"/>
              </a:spcBef>
              <a:spcAft>
                <a:spcPct val="0"/>
              </a:spcAft>
            </a:pPr>
            <a:r>
              <a:rPr lang="fr-FR" sz="3300" b="1" dirty="0" smtClean="0">
                <a:solidFill>
                  <a:prstClr val="black"/>
                </a:solidFill>
              </a:rPr>
              <a:t>Montaigne </a:t>
            </a:r>
            <a:r>
              <a:rPr lang="fr-FR" sz="3300" b="1" dirty="0" err="1" smtClean="0">
                <a:solidFill>
                  <a:prstClr val="black"/>
                </a:solidFill>
              </a:rPr>
              <a:t>secondary</a:t>
            </a:r>
            <a:r>
              <a:rPr lang="fr-FR" sz="3300" b="1" dirty="0" smtClean="0">
                <a:solidFill>
                  <a:prstClr val="black"/>
                </a:solidFill>
              </a:rPr>
              <a:t> </a:t>
            </a:r>
            <a:r>
              <a:rPr lang="fr-FR" sz="3300" b="1" dirty="0" err="1">
                <a:solidFill>
                  <a:prstClr val="black"/>
                </a:solidFill>
              </a:rPr>
              <a:t>school</a:t>
            </a:r>
            <a:r>
              <a:rPr lang="fr-FR" sz="3300" b="1" dirty="0">
                <a:solidFill>
                  <a:prstClr val="black"/>
                </a:solidFill>
              </a:rPr>
              <a:t> Bordeaux</a:t>
            </a:r>
          </a:p>
        </p:txBody>
      </p:sp>
      <p:pic>
        <p:nvPicPr>
          <p:cNvPr id="22533" name="Imag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2432" y="2794397"/>
            <a:ext cx="4618435" cy="2594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2593" y="1225667"/>
            <a:ext cx="1858939" cy="1172847"/>
          </a:xfrm>
          <a:prstGeom prst="rect">
            <a:avLst/>
          </a:prstGeom>
        </p:spPr>
      </p:pic>
      <p:sp>
        <p:nvSpPr>
          <p:cNvPr id="2" name="Espace réservé du numéro de diapositive 1"/>
          <p:cNvSpPr>
            <a:spLocks noGrp="1"/>
          </p:cNvSpPr>
          <p:nvPr>
            <p:ph type="sldNum" sz="quarter" idx="12"/>
          </p:nvPr>
        </p:nvSpPr>
        <p:spPr/>
        <p:txBody>
          <a:bodyPr/>
          <a:lstStyle/>
          <a:p>
            <a:pPr>
              <a:defRPr/>
            </a:pPr>
            <a:fld id="{91F90192-BF74-43B1-96DD-2D8451CC9A78}" type="slidenum">
              <a:rPr lang="fr-FR" smtClean="0"/>
              <a:pPr>
                <a:defRPr/>
              </a:pPr>
              <a:t>14</a:t>
            </a:fld>
            <a:endParaRPr lang="fr-FR"/>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3137" y="110957"/>
            <a:ext cx="914479" cy="1196444"/>
          </a:xfrm>
          <a:prstGeom prst="rect">
            <a:avLst/>
          </a:prstGeom>
        </p:spPr>
      </p:pic>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3632" y="110705"/>
            <a:ext cx="1152128" cy="1114962"/>
          </a:xfrm>
          <a:prstGeom prst="rect">
            <a:avLst/>
          </a:prstGeom>
        </p:spPr>
      </p:pic>
    </p:spTree>
    <p:extLst>
      <p:ext uri="{BB962C8B-B14F-4D97-AF65-F5344CB8AC3E}">
        <p14:creationId xmlns:p14="http://schemas.microsoft.com/office/powerpoint/2010/main" val="3806371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3554" name="ZoneTexte 5"/>
          <p:cNvSpPr txBox="1">
            <a:spLocks noChangeArrowheads="1"/>
          </p:cNvSpPr>
          <p:nvPr/>
        </p:nvSpPr>
        <p:spPr bwMode="auto">
          <a:xfrm>
            <a:off x="1393031" y="1281113"/>
            <a:ext cx="7048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fr-FR" sz="3600" b="1">
                <a:solidFill>
                  <a:prstClr val="black"/>
                </a:solidFill>
              </a:rPr>
              <a:t>MATHS EN JEANS</a:t>
            </a:r>
          </a:p>
        </p:txBody>
      </p:sp>
      <p:sp>
        <p:nvSpPr>
          <p:cNvPr id="7" name="ZoneTexte 6"/>
          <p:cNvSpPr txBox="1"/>
          <p:nvPr/>
        </p:nvSpPr>
        <p:spPr>
          <a:xfrm>
            <a:off x="982267" y="2002632"/>
            <a:ext cx="6460331" cy="1015663"/>
          </a:xfrm>
          <a:prstGeom prst="rect">
            <a:avLst/>
          </a:prstGeom>
          <a:noFill/>
        </p:spPr>
        <p:txBody>
          <a:bodyPr>
            <a:spAutoFit/>
          </a:bodyPr>
          <a:lstStyle/>
          <a:p>
            <a:pPr>
              <a:defRPr/>
            </a:pPr>
            <a:endParaRPr lang="fr-FR" sz="1350" dirty="0">
              <a:solidFill>
                <a:prstClr val="black"/>
              </a:solidFill>
            </a:endParaRPr>
          </a:p>
          <a:p>
            <a:pPr lvl="2">
              <a:defRPr/>
            </a:pPr>
            <a:r>
              <a:rPr lang="fr-FR" sz="3300" b="1" dirty="0" smtClean="0">
                <a:solidFill>
                  <a:prstClr val="black"/>
                </a:solidFill>
              </a:rPr>
              <a:t>Meeting </a:t>
            </a:r>
            <a:r>
              <a:rPr lang="fr-FR" sz="3300" b="1" dirty="0" err="1">
                <a:solidFill>
                  <a:prstClr val="black"/>
                </a:solidFill>
              </a:rPr>
              <a:t>scientists</a:t>
            </a:r>
            <a:endParaRPr lang="fr-FR" sz="3300" b="1" dirty="0">
              <a:solidFill>
                <a:prstClr val="black"/>
              </a:solidFill>
            </a:endParaRPr>
          </a:p>
          <a:p>
            <a:pPr marL="214313" indent="-214313">
              <a:buFontTx/>
              <a:buChar char="-"/>
              <a:defRPr/>
            </a:pPr>
            <a:endParaRPr lang="fr-FR" sz="1350" b="1" dirty="0">
              <a:solidFill>
                <a:prstClr val="black"/>
              </a:solidFill>
            </a:endParaRPr>
          </a:p>
        </p:txBody>
      </p:sp>
      <p:pic>
        <p:nvPicPr>
          <p:cNvPr id="23556" name="Imag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1679" y="2797969"/>
            <a:ext cx="3730228" cy="2788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ZoneTexte 7"/>
          <p:cNvSpPr txBox="1">
            <a:spLocks noChangeArrowheads="1"/>
          </p:cNvSpPr>
          <p:nvPr/>
        </p:nvSpPr>
        <p:spPr bwMode="auto">
          <a:xfrm>
            <a:off x="4917281" y="5406629"/>
            <a:ext cx="18859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endParaRPr lang="fr-FR" sz="1350">
              <a:solidFill>
                <a:prstClr val="black"/>
              </a:solidFill>
            </a:endParaRPr>
          </a:p>
          <a:p>
            <a:pPr fontAlgn="base">
              <a:spcBef>
                <a:spcPct val="0"/>
              </a:spcBef>
              <a:spcAft>
                <a:spcPct val="0"/>
              </a:spcAft>
            </a:pPr>
            <a:r>
              <a:rPr lang="fr-FR" sz="1350" b="1">
                <a:solidFill>
                  <a:prstClr val="black"/>
                </a:solidFill>
              </a:rPr>
              <a:t>Bordeaux university</a:t>
            </a: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7783" y="1227453"/>
            <a:ext cx="1858939" cy="1172847"/>
          </a:xfrm>
          <a:prstGeom prst="rect">
            <a:avLst/>
          </a:prstGeom>
        </p:spPr>
      </p:pic>
      <p:sp>
        <p:nvSpPr>
          <p:cNvPr id="2" name="Espace réservé du numéro de diapositive 1"/>
          <p:cNvSpPr>
            <a:spLocks noGrp="1"/>
          </p:cNvSpPr>
          <p:nvPr>
            <p:ph type="sldNum" sz="quarter" idx="12"/>
          </p:nvPr>
        </p:nvSpPr>
        <p:spPr/>
        <p:txBody>
          <a:bodyPr/>
          <a:lstStyle/>
          <a:p>
            <a:pPr>
              <a:defRPr/>
            </a:pPr>
            <a:fld id="{91F90192-BF74-43B1-96DD-2D8451CC9A78}" type="slidenum">
              <a:rPr lang="fr-FR" smtClean="0"/>
              <a:pPr>
                <a:defRPr/>
              </a:pPr>
              <a:t>15</a:t>
            </a:fld>
            <a:endParaRPr lang="fr-FR"/>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360" y="0"/>
            <a:ext cx="914479" cy="1196444"/>
          </a:xfrm>
          <a:prstGeom prst="rect">
            <a:avLst/>
          </a:prstGeom>
        </p:spPr>
      </p:pic>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9632" y="81482"/>
            <a:ext cx="1152128" cy="1114962"/>
          </a:xfrm>
          <a:prstGeom prst="rect">
            <a:avLst/>
          </a:prstGeom>
        </p:spPr>
      </p:pic>
    </p:spTree>
    <p:extLst>
      <p:ext uri="{BB962C8B-B14F-4D97-AF65-F5344CB8AC3E}">
        <p14:creationId xmlns:p14="http://schemas.microsoft.com/office/powerpoint/2010/main" val="5595414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4578" name="ZoneTexte 5"/>
          <p:cNvSpPr txBox="1">
            <a:spLocks noChangeArrowheads="1"/>
          </p:cNvSpPr>
          <p:nvPr/>
        </p:nvSpPr>
        <p:spPr bwMode="auto">
          <a:xfrm>
            <a:off x="1393031" y="1281113"/>
            <a:ext cx="7048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fr-FR" sz="3600" b="1">
                <a:solidFill>
                  <a:prstClr val="black"/>
                </a:solidFill>
              </a:rPr>
              <a:t>MATHS EN JEANS</a:t>
            </a:r>
          </a:p>
        </p:txBody>
      </p:sp>
      <p:sp>
        <p:nvSpPr>
          <p:cNvPr id="7" name="ZoneTexte 6"/>
          <p:cNvSpPr txBox="1"/>
          <p:nvPr/>
        </p:nvSpPr>
        <p:spPr>
          <a:xfrm>
            <a:off x="982267" y="2002631"/>
            <a:ext cx="6460331" cy="2031325"/>
          </a:xfrm>
          <a:prstGeom prst="rect">
            <a:avLst/>
          </a:prstGeom>
          <a:noFill/>
        </p:spPr>
        <p:txBody>
          <a:bodyPr>
            <a:spAutoFit/>
          </a:bodyPr>
          <a:lstStyle/>
          <a:p>
            <a:pPr>
              <a:defRPr/>
            </a:pPr>
            <a:endParaRPr lang="fr-FR" sz="1350" dirty="0">
              <a:solidFill>
                <a:prstClr val="black"/>
              </a:solidFill>
            </a:endParaRPr>
          </a:p>
          <a:p>
            <a:pPr lvl="2">
              <a:defRPr/>
            </a:pPr>
            <a:r>
              <a:rPr lang="fr-FR" sz="3300" b="1" dirty="0">
                <a:solidFill>
                  <a:prstClr val="black"/>
                </a:solidFill>
              </a:rPr>
              <a:t>This </a:t>
            </a:r>
            <a:r>
              <a:rPr lang="fr-FR" sz="3300" b="1" dirty="0" err="1">
                <a:solidFill>
                  <a:prstClr val="black"/>
                </a:solidFill>
              </a:rPr>
              <a:t>year</a:t>
            </a:r>
            <a:r>
              <a:rPr lang="fr-FR" sz="3300" b="1" dirty="0">
                <a:solidFill>
                  <a:prstClr val="black"/>
                </a:solidFill>
              </a:rPr>
              <a:t> </a:t>
            </a:r>
            <a:r>
              <a:rPr lang="fr-FR" sz="3300" b="1" dirty="0" smtClean="0">
                <a:solidFill>
                  <a:prstClr val="black"/>
                </a:solidFill>
                <a:sym typeface="Wingdings" panose="05000000000000000000" pitchFamily="2" charset="2"/>
              </a:rPr>
              <a:t> </a:t>
            </a:r>
            <a:r>
              <a:rPr lang="fr-FR" sz="3300" b="1" dirty="0" err="1" smtClean="0">
                <a:solidFill>
                  <a:prstClr val="black"/>
                </a:solidFill>
              </a:rPr>
              <a:t>random</a:t>
            </a:r>
            <a:r>
              <a:rPr lang="fr-FR" sz="3300" b="1" dirty="0" smtClean="0">
                <a:solidFill>
                  <a:prstClr val="black"/>
                </a:solidFill>
              </a:rPr>
              <a:t> </a:t>
            </a:r>
            <a:r>
              <a:rPr lang="fr-FR" sz="3300" b="1" dirty="0" err="1" smtClean="0">
                <a:solidFill>
                  <a:prstClr val="black"/>
                </a:solidFill>
              </a:rPr>
              <a:t>movement</a:t>
            </a:r>
            <a:r>
              <a:rPr lang="fr-FR" sz="3300" b="1" dirty="0" smtClean="0">
                <a:solidFill>
                  <a:prstClr val="black"/>
                </a:solidFill>
              </a:rPr>
              <a:t> </a:t>
            </a:r>
            <a:r>
              <a:rPr lang="fr-FR" sz="3300" b="1" dirty="0" err="1" smtClean="0">
                <a:solidFill>
                  <a:prstClr val="black"/>
                </a:solidFill>
              </a:rPr>
              <a:t>with</a:t>
            </a:r>
            <a:r>
              <a:rPr lang="fr-FR" sz="3300" b="1" dirty="0" smtClean="0">
                <a:solidFill>
                  <a:prstClr val="black"/>
                </a:solidFill>
              </a:rPr>
              <a:t> </a:t>
            </a:r>
          </a:p>
          <a:p>
            <a:pPr lvl="2">
              <a:defRPr/>
            </a:pPr>
            <a:r>
              <a:rPr lang="fr-FR" sz="3300" b="1" dirty="0" smtClean="0">
                <a:solidFill>
                  <a:prstClr val="black"/>
                </a:solidFill>
              </a:rPr>
              <a:t>Pascal </a:t>
            </a:r>
            <a:r>
              <a:rPr lang="fr-FR" sz="3300" b="1" dirty="0" err="1" smtClean="0">
                <a:solidFill>
                  <a:prstClr val="black"/>
                </a:solidFill>
              </a:rPr>
              <a:t>theory</a:t>
            </a:r>
            <a:endParaRPr lang="fr-FR" sz="3300" b="1" dirty="0">
              <a:solidFill>
                <a:prstClr val="black"/>
              </a:solidFill>
            </a:endParaRPr>
          </a:p>
          <a:p>
            <a:pPr marL="214313" indent="-214313">
              <a:buFontTx/>
              <a:buChar char="-"/>
              <a:defRPr/>
            </a:pPr>
            <a:endParaRPr lang="fr-FR" sz="1350" b="1" dirty="0">
              <a:solidFill>
                <a:prstClr val="black"/>
              </a:solidFill>
            </a:endParaRPr>
          </a:p>
        </p:txBody>
      </p:sp>
      <p:pic>
        <p:nvPicPr>
          <p:cNvPr id="24580" name="Imag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8731" y="2918223"/>
            <a:ext cx="1828800" cy="2178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1604963" y="3804048"/>
            <a:ext cx="3483769" cy="1523494"/>
          </a:xfrm>
          <a:prstGeom prst="rect">
            <a:avLst/>
          </a:prstGeom>
          <a:noFill/>
        </p:spPr>
        <p:txBody>
          <a:bodyPr>
            <a:spAutoFit/>
          </a:bodyPr>
          <a:lstStyle/>
          <a:p>
            <a:pPr>
              <a:defRPr/>
            </a:pPr>
            <a:endParaRPr lang="fr-FR" sz="1350" dirty="0">
              <a:solidFill>
                <a:prstClr val="black"/>
              </a:solidFill>
            </a:endParaRPr>
          </a:p>
          <a:p>
            <a:pPr lvl="2">
              <a:defRPr/>
            </a:pPr>
            <a:r>
              <a:rPr lang="fr-FR" sz="3300" b="1" dirty="0">
                <a:solidFill>
                  <a:prstClr val="black"/>
                </a:solidFill>
              </a:rPr>
              <a:t>17th Century</a:t>
            </a:r>
          </a:p>
          <a:p>
            <a:pPr marL="214313" indent="-214313">
              <a:buFontTx/>
              <a:buChar char="-"/>
              <a:defRPr/>
            </a:pPr>
            <a:endParaRPr lang="fr-FR" sz="1350" b="1" dirty="0">
              <a:solidFill>
                <a:prstClr val="black"/>
              </a:solidFill>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6986" y="1234547"/>
            <a:ext cx="1858939" cy="1172847"/>
          </a:xfrm>
          <a:prstGeom prst="rect">
            <a:avLst/>
          </a:prstGeom>
        </p:spPr>
      </p:pic>
      <p:sp>
        <p:nvSpPr>
          <p:cNvPr id="2" name="Espace réservé du numéro de diapositive 1"/>
          <p:cNvSpPr>
            <a:spLocks noGrp="1"/>
          </p:cNvSpPr>
          <p:nvPr>
            <p:ph type="sldNum" sz="quarter" idx="12"/>
          </p:nvPr>
        </p:nvSpPr>
        <p:spPr/>
        <p:txBody>
          <a:bodyPr/>
          <a:lstStyle/>
          <a:p>
            <a:pPr>
              <a:defRPr/>
            </a:pPr>
            <a:fld id="{91F90192-BF74-43B1-96DD-2D8451CC9A78}" type="slidenum">
              <a:rPr lang="fr-FR" smtClean="0"/>
              <a:pPr>
                <a:defRPr/>
              </a:pPr>
              <a:t>16</a:t>
            </a:fld>
            <a:endParaRPr lang="fr-FR"/>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16" y="61386"/>
            <a:ext cx="1152128" cy="1114962"/>
          </a:xfrm>
          <a:prstGeom prst="rect">
            <a:avLst/>
          </a:prstGeom>
        </p:spPr>
      </p:pic>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0352" y="61386"/>
            <a:ext cx="914479" cy="1196444"/>
          </a:xfrm>
          <a:prstGeom prst="rect">
            <a:avLst/>
          </a:prstGeom>
        </p:spPr>
      </p:pic>
    </p:spTree>
    <p:extLst>
      <p:ext uri="{BB962C8B-B14F-4D97-AF65-F5344CB8AC3E}">
        <p14:creationId xmlns:p14="http://schemas.microsoft.com/office/powerpoint/2010/main" val="11243207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4578" name="ZoneTexte 5"/>
          <p:cNvSpPr txBox="1">
            <a:spLocks noChangeArrowheads="1"/>
          </p:cNvSpPr>
          <p:nvPr/>
        </p:nvSpPr>
        <p:spPr bwMode="auto">
          <a:xfrm>
            <a:off x="1393031" y="1281113"/>
            <a:ext cx="7048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fr-FR" sz="3600" b="1">
                <a:solidFill>
                  <a:prstClr val="black"/>
                </a:solidFill>
              </a:rPr>
              <a:t>MATHS EN JEANS</a:t>
            </a:r>
          </a:p>
        </p:txBody>
      </p:sp>
      <p:sp>
        <p:nvSpPr>
          <p:cNvPr id="7" name="ZoneTexte 6"/>
          <p:cNvSpPr txBox="1"/>
          <p:nvPr/>
        </p:nvSpPr>
        <p:spPr>
          <a:xfrm>
            <a:off x="982267" y="2002631"/>
            <a:ext cx="6460331" cy="807913"/>
          </a:xfrm>
          <a:prstGeom prst="rect">
            <a:avLst/>
          </a:prstGeom>
          <a:noFill/>
        </p:spPr>
        <p:txBody>
          <a:bodyPr>
            <a:spAutoFit/>
          </a:bodyPr>
          <a:lstStyle/>
          <a:p>
            <a:pPr>
              <a:defRPr/>
            </a:pPr>
            <a:endParaRPr lang="fr-FR" sz="1350" dirty="0">
              <a:solidFill>
                <a:prstClr val="black"/>
              </a:solidFill>
            </a:endParaRPr>
          </a:p>
          <a:p>
            <a:pPr lvl="2">
              <a:defRPr/>
            </a:pPr>
            <a:r>
              <a:rPr lang="fr-FR" sz="3300" b="1" dirty="0" err="1" smtClean="0">
                <a:solidFill>
                  <a:prstClr val="black"/>
                </a:solidFill>
              </a:rPr>
              <a:t>Results</a:t>
            </a:r>
            <a:endParaRPr lang="fr-FR" sz="1350" b="1" dirty="0">
              <a:solidFill>
                <a:prstClr val="black"/>
              </a:solidFill>
            </a:endParaRPr>
          </a:p>
        </p:txBody>
      </p:sp>
      <p:sp>
        <p:nvSpPr>
          <p:cNvPr id="9" name="ZoneTexte 8"/>
          <p:cNvSpPr txBox="1"/>
          <p:nvPr/>
        </p:nvSpPr>
        <p:spPr>
          <a:xfrm>
            <a:off x="1187624" y="3804049"/>
            <a:ext cx="5976663" cy="2123658"/>
          </a:xfrm>
          <a:prstGeom prst="rect">
            <a:avLst/>
          </a:prstGeom>
          <a:noFill/>
        </p:spPr>
        <p:txBody>
          <a:bodyPr wrap="square">
            <a:spAutoFit/>
          </a:bodyPr>
          <a:lstStyle/>
          <a:p>
            <a:pPr lvl="2">
              <a:defRPr/>
            </a:pPr>
            <a:r>
              <a:rPr lang="fr-FR" sz="3300" b="1" dirty="0" smtClean="0">
                <a:solidFill>
                  <a:prstClr val="black"/>
                </a:solidFill>
              </a:rPr>
              <a:t>- </a:t>
            </a:r>
            <a:r>
              <a:rPr lang="fr-FR" sz="3300" b="1" dirty="0" err="1" smtClean="0">
                <a:solidFill>
                  <a:prstClr val="black"/>
                </a:solidFill>
              </a:rPr>
              <a:t>well</a:t>
            </a:r>
            <a:r>
              <a:rPr lang="fr-FR" sz="3300" b="1" dirty="0" smtClean="0">
                <a:solidFill>
                  <a:prstClr val="black"/>
                </a:solidFill>
              </a:rPr>
              <a:t> </a:t>
            </a:r>
            <a:r>
              <a:rPr lang="fr-FR" sz="3300" b="1" dirty="0" err="1">
                <a:solidFill>
                  <a:prstClr val="black"/>
                </a:solidFill>
              </a:rPr>
              <a:t>oriented</a:t>
            </a:r>
            <a:r>
              <a:rPr lang="fr-FR" sz="3300" b="1" dirty="0">
                <a:solidFill>
                  <a:prstClr val="black"/>
                </a:solidFill>
              </a:rPr>
              <a:t> </a:t>
            </a:r>
            <a:r>
              <a:rPr lang="fr-FR" sz="3300" b="1" dirty="0" err="1" smtClean="0">
                <a:solidFill>
                  <a:prstClr val="black"/>
                </a:solidFill>
              </a:rPr>
              <a:t>students</a:t>
            </a:r>
            <a:endParaRPr lang="fr-FR" sz="3300" b="1" dirty="0" smtClean="0">
              <a:solidFill>
                <a:prstClr val="black"/>
              </a:solidFill>
            </a:endParaRPr>
          </a:p>
          <a:p>
            <a:pPr lvl="2">
              <a:buFontTx/>
              <a:buChar char="-"/>
              <a:defRPr/>
            </a:pPr>
            <a:r>
              <a:rPr lang="fr-FR" sz="3300" b="1" dirty="0" err="1" smtClean="0">
                <a:solidFill>
                  <a:prstClr val="black"/>
                </a:solidFill>
              </a:rPr>
              <a:t>Autonomy</a:t>
            </a:r>
            <a:endParaRPr lang="fr-FR" sz="3300" b="1" dirty="0" smtClean="0">
              <a:solidFill>
                <a:prstClr val="black"/>
              </a:solidFill>
            </a:endParaRPr>
          </a:p>
          <a:p>
            <a:pPr lvl="2">
              <a:buFontTx/>
              <a:buChar char="-"/>
              <a:defRPr/>
            </a:pPr>
            <a:r>
              <a:rPr lang="fr-FR" sz="3300" b="1" dirty="0" smtClean="0">
                <a:solidFill>
                  <a:prstClr val="black"/>
                </a:solidFill>
              </a:rPr>
              <a:t> </a:t>
            </a:r>
            <a:r>
              <a:rPr lang="fr-FR" sz="3300" b="1" dirty="0" err="1" smtClean="0">
                <a:solidFill>
                  <a:prstClr val="black"/>
                </a:solidFill>
              </a:rPr>
              <a:t>working</a:t>
            </a:r>
            <a:r>
              <a:rPr lang="fr-FR" sz="3300" b="1" dirty="0" smtClean="0">
                <a:solidFill>
                  <a:prstClr val="black"/>
                </a:solidFill>
              </a:rPr>
              <a:t> as </a:t>
            </a:r>
            <a:r>
              <a:rPr lang="fr-FR" sz="3300" b="1" dirty="0" err="1" smtClean="0">
                <a:solidFill>
                  <a:prstClr val="black"/>
                </a:solidFill>
              </a:rPr>
              <a:t>researcher</a:t>
            </a:r>
            <a:r>
              <a:rPr lang="fr-FR" sz="3300" b="1" dirty="0" smtClean="0">
                <a:solidFill>
                  <a:prstClr val="black"/>
                </a:solidFill>
              </a:rPr>
              <a:t> </a:t>
            </a:r>
            <a:endParaRPr lang="fr-FR" sz="3300" b="1" dirty="0">
              <a:solidFill>
                <a:prstClr val="black"/>
              </a:solidFill>
            </a:endParaRPr>
          </a:p>
          <a:p>
            <a:pPr marL="214313" indent="-214313">
              <a:buFontTx/>
              <a:buChar char="-"/>
              <a:defRPr/>
            </a:pPr>
            <a:endParaRPr lang="fr-FR" sz="3300" b="1" dirty="0">
              <a:solidFill>
                <a:prstClr val="black"/>
              </a:solidFill>
            </a:endParaRP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6986" y="1234547"/>
            <a:ext cx="1858939" cy="1172847"/>
          </a:xfrm>
          <a:prstGeom prst="rect">
            <a:avLst/>
          </a:prstGeom>
        </p:spPr>
      </p:pic>
      <p:sp>
        <p:nvSpPr>
          <p:cNvPr id="2" name="Espace réservé du numéro de diapositive 1"/>
          <p:cNvSpPr>
            <a:spLocks noGrp="1"/>
          </p:cNvSpPr>
          <p:nvPr>
            <p:ph type="sldNum" sz="quarter" idx="12"/>
          </p:nvPr>
        </p:nvSpPr>
        <p:spPr/>
        <p:txBody>
          <a:bodyPr/>
          <a:lstStyle/>
          <a:p>
            <a:pPr>
              <a:defRPr/>
            </a:pPr>
            <a:fld id="{91F90192-BF74-43B1-96DD-2D8451CC9A78}" type="slidenum">
              <a:rPr lang="fr-FR" smtClean="0"/>
              <a:pPr>
                <a:defRPr/>
              </a:pPr>
              <a:t>17</a:t>
            </a:fld>
            <a:endParaRPr lang="fr-F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61386"/>
            <a:ext cx="1152128" cy="1114962"/>
          </a:xfrm>
          <a:prstGeom prst="rect">
            <a:avLst/>
          </a:prstGeom>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352" y="61386"/>
            <a:ext cx="914479" cy="1196444"/>
          </a:xfrm>
          <a:prstGeom prst="rect">
            <a:avLst/>
          </a:prstGeom>
        </p:spPr>
      </p:pic>
    </p:spTree>
    <p:extLst>
      <p:ext uri="{BB962C8B-B14F-4D97-AF65-F5344CB8AC3E}">
        <p14:creationId xmlns:p14="http://schemas.microsoft.com/office/powerpoint/2010/main" val="36368275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5602" name="ZoneTexte 5"/>
          <p:cNvSpPr txBox="1">
            <a:spLocks noChangeArrowheads="1"/>
          </p:cNvSpPr>
          <p:nvPr/>
        </p:nvSpPr>
        <p:spPr bwMode="auto">
          <a:xfrm>
            <a:off x="1714500" y="1228726"/>
            <a:ext cx="70496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fr-FR" sz="3600" b="1" dirty="0" err="1" smtClean="0">
                <a:solidFill>
                  <a:prstClr val="black"/>
                </a:solidFill>
              </a:rPr>
              <a:t>Tutoring</a:t>
            </a:r>
            <a:r>
              <a:rPr lang="fr-FR" sz="3600" b="1" dirty="0" smtClean="0">
                <a:solidFill>
                  <a:prstClr val="black"/>
                </a:solidFill>
              </a:rPr>
              <a:t> </a:t>
            </a:r>
            <a:r>
              <a:rPr lang="fr-FR" sz="3600" b="1" dirty="0">
                <a:solidFill>
                  <a:prstClr val="black"/>
                </a:solidFill>
              </a:rPr>
              <a:t>in </a:t>
            </a:r>
            <a:r>
              <a:rPr lang="fr-FR" sz="3600" b="1" dirty="0" err="1">
                <a:solidFill>
                  <a:prstClr val="black"/>
                </a:solidFill>
              </a:rPr>
              <a:t>mathematics</a:t>
            </a:r>
            <a:endParaRPr lang="fr-FR" sz="3600" b="1" dirty="0">
              <a:solidFill>
                <a:prstClr val="black"/>
              </a:solidFill>
            </a:endParaRPr>
          </a:p>
        </p:txBody>
      </p:sp>
      <p:sp>
        <p:nvSpPr>
          <p:cNvPr id="7" name="ZoneTexte 6"/>
          <p:cNvSpPr txBox="1"/>
          <p:nvPr/>
        </p:nvSpPr>
        <p:spPr>
          <a:xfrm>
            <a:off x="982267" y="2002632"/>
            <a:ext cx="6460331" cy="1015663"/>
          </a:xfrm>
          <a:prstGeom prst="rect">
            <a:avLst/>
          </a:prstGeom>
          <a:noFill/>
        </p:spPr>
        <p:txBody>
          <a:bodyPr>
            <a:spAutoFit/>
          </a:bodyPr>
          <a:lstStyle/>
          <a:p>
            <a:pPr>
              <a:defRPr/>
            </a:pPr>
            <a:endParaRPr lang="fr-FR" sz="1350" dirty="0">
              <a:solidFill>
                <a:prstClr val="black"/>
              </a:solidFill>
            </a:endParaRPr>
          </a:p>
          <a:p>
            <a:pPr lvl="2">
              <a:defRPr/>
            </a:pPr>
            <a:r>
              <a:rPr lang="fr-FR" sz="3300" b="1" dirty="0" err="1">
                <a:solidFill>
                  <a:prstClr val="black"/>
                </a:solidFill>
              </a:rPr>
              <a:t>Why</a:t>
            </a:r>
            <a:r>
              <a:rPr lang="fr-FR" sz="3300" b="1" dirty="0">
                <a:solidFill>
                  <a:prstClr val="black"/>
                </a:solidFill>
              </a:rPr>
              <a:t> ?</a:t>
            </a:r>
          </a:p>
          <a:p>
            <a:pPr marL="214313" indent="-214313">
              <a:buFontTx/>
              <a:buChar char="-"/>
              <a:defRPr/>
            </a:pPr>
            <a:endParaRPr lang="fr-FR" sz="1350" b="1" dirty="0">
              <a:solidFill>
                <a:prstClr val="black"/>
              </a:solidFill>
            </a:endParaRPr>
          </a:p>
        </p:txBody>
      </p:sp>
      <p:pic>
        <p:nvPicPr>
          <p:cNvPr id="25604" name="Imag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7563" y="2002631"/>
            <a:ext cx="49530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pPr>
              <a:defRPr/>
            </a:pPr>
            <a:fld id="{91F90192-BF74-43B1-96DD-2D8451CC9A78}" type="slidenum">
              <a:rPr lang="fr-FR" smtClean="0"/>
              <a:pPr>
                <a:defRPr/>
              </a:pPr>
              <a:t>18</a:t>
            </a:fld>
            <a:endParaRPr lang="fr-F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59869"/>
            <a:ext cx="1152128" cy="1114962"/>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336" y="260648"/>
            <a:ext cx="914479" cy="1196444"/>
          </a:xfrm>
          <a:prstGeom prst="rect">
            <a:avLst/>
          </a:prstGeom>
        </p:spPr>
      </p:pic>
    </p:spTree>
    <p:extLst>
      <p:ext uri="{BB962C8B-B14F-4D97-AF65-F5344CB8AC3E}">
        <p14:creationId xmlns:p14="http://schemas.microsoft.com/office/powerpoint/2010/main" val="17003311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6626" name="ZoneTexte 5"/>
          <p:cNvSpPr txBox="1">
            <a:spLocks noChangeArrowheads="1"/>
          </p:cNvSpPr>
          <p:nvPr/>
        </p:nvSpPr>
        <p:spPr bwMode="auto">
          <a:xfrm>
            <a:off x="1714500" y="1228726"/>
            <a:ext cx="70496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fr-FR" sz="3600" b="1" dirty="0" err="1">
                <a:solidFill>
                  <a:prstClr val="black"/>
                </a:solidFill>
              </a:rPr>
              <a:t>Tutoring</a:t>
            </a:r>
            <a:r>
              <a:rPr lang="fr-FR" sz="3600" b="1" dirty="0">
                <a:solidFill>
                  <a:prstClr val="black"/>
                </a:solidFill>
              </a:rPr>
              <a:t> in </a:t>
            </a:r>
            <a:r>
              <a:rPr lang="fr-FR" sz="3600" b="1" dirty="0" err="1">
                <a:solidFill>
                  <a:prstClr val="black"/>
                </a:solidFill>
              </a:rPr>
              <a:t>mathematics</a:t>
            </a:r>
            <a:endParaRPr lang="fr-FR" sz="3600" b="1" dirty="0">
              <a:solidFill>
                <a:prstClr val="black"/>
              </a:solidFill>
            </a:endParaRPr>
          </a:p>
        </p:txBody>
      </p:sp>
      <p:sp>
        <p:nvSpPr>
          <p:cNvPr id="7" name="ZoneTexte 6"/>
          <p:cNvSpPr txBox="1"/>
          <p:nvPr/>
        </p:nvSpPr>
        <p:spPr>
          <a:xfrm>
            <a:off x="982267" y="2002632"/>
            <a:ext cx="6460331" cy="1015663"/>
          </a:xfrm>
          <a:prstGeom prst="rect">
            <a:avLst/>
          </a:prstGeom>
          <a:noFill/>
        </p:spPr>
        <p:txBody>
          <a:bodyPr>
            <a:spAutoFit/>
          </a:bodyPr>
          <a:lstStyle/>
          <a:p>
            <a:pPr>
              <a:defRPr/>
            </a:pPr>
            <a:endParaRPr lang="fr-FR" sz="1350" dirty="0">
              <a:solidFill>
                <a:prstClr val="black"/>
              </a:solidFill>
            </a:endParaRPr>
          </a:p>
          <a:p>
            <a:pPr lvl="2">
              <a:defRPr/>
            </a:pPr>
            <a:r>
              <a:rPr lang="fr-FR" sz="3300" b="1" dirty="0" err="1">
                <a:solidFill>
                  <a:prstClr val="black"/>
                </a:solidFill>
              </a:rPr>
              <a:t>Why</a:t>
            </a:r>
            <a:r>
              <a:rPr lang="fr-FR" sz="3300" b="1" dirty="0">
                <a:solidFill>
                  <a:prstClr val="black"/>
                </a:solidFill>
              </a:rPr>
              <a:t> ?</a:t>
            </a:r>
          </a:p>
          <a:p>
            <a:pPr marL="214313" indent="-214313">
              <a:buFontTx/>
              <a:buChar char="-"/>
              <a:defRPr/>
            </a:pPr>
            <a:endParaRPr lang="fr-FR" sz="1350" b="1" dirty="0">
              <a:solidFill>
                <a:prstClr val="black"/>
              </a:solidFill>
            </a:endParaRPr>
          </a:p>
        </p:txBody>
      </p:sp>
      <p:pic>
        <p:nvPicPr>
          <p:cNvPr id="26628" name="Imag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8757" y="2995613"/>
            <a:ext cx="2374106" cy="1779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ZoneTexte 1"/>
          <p:cNvSpPr txBox="1">
            <a:spLocks noChangeArrowheads="1"/>
          </p:cNvSpPr>
          <p:nvPr/>
        </p:nvSpPr>
        <p:spPr bwMode="auto">
          <a:xfrm>
            <a:off x="4305301" y="1931194"/>
            <a:ext cx="3888581"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buFontTx/>
              <a:buChar char="-"/>
            </a:pPr>
            <a:r>
              <a:rPr lang="fr-FR" sz="2400" b="1">
                <a:solidFill>
                  <a:prstClr val="black"/>
                </a:solidFill>
              </a:rPr>
              <a:t>Mathematics are easier with small groups</a:t>
            </a:r>
          </a:p>
          <a:p>
            <a:pPr fontAlgn="base">
              <a:spcBef>
                <a:spcPct val="0"/>
              </a:spcBef>
              <a:spcAft>
                <a:spcPct val="0"/>
              </a:spcAft>
              <a:buFontTx/>
              <a:buChar char="-"/>
            </a:pPr>
            <a:r>
              <a:rPr lang="fr-FR" sz="2400" b="1">
                <a:solidFill>
                  <a:prstClr val="black"/>
                </a:solidFill>
              </a:rPr>
              <a:t>An other pedagogy</a:t>
            </a:r>
          </a:p>
          <a:p>
            <a:pPr fontAlgn="base">
              <a:spcBef>
                <a:spcPct val="0"/>
              </a:spcBef>
              <a:spcAft>
                <a:spcPct val="0"/>
              </a:spcAft>
              <a:buFontTx/>
              <a:buChar char="-"/>
            </a:pPr>
            <a:r>
              <a:rPr lang="fr-FR" sz="2400" b="1">
                <a:solidFill>
                  <a:prstClr val="black"/>
                </a:solidFill>
              </a:rPr>
              <a:t>Work with others teachers</a:t>
            </a:r>
          </a:p>
          <a:p>
            <a:pPr fontAlgn="base">
              <a:spcBef>
                <a:spcPct val="0"/>
              </a:spcBef>
              <a:spcAft>
                <a:spcPct val="0"/>
              </a:spcAft>
              <a:buFontTx/>
              <a:buChar char="-"/>
            </a:pPr>
            <a:r>
              <a:rPr lang="fr-FR" sz="2400" b="1">
                <a:solidFill>
                  <a:prstClr val="black"/>
                </a:solidFill>
              </a:rPr>
              <a:t>Prepare a query</a:t>
            </a:r>
          </a:p>
          <a:p>
            <a:pPr fontAlgn="base">
              <a:spcBef>
                <a:spcPct val="0"/>
              </a:spcBef>
              <a:spcAft>
                <a:spcPct val="0"/>
              </a:spcAft>
              <a:buFontTx/>
              <a:buChar char="-"/>
            </a:pPr>
            <a:r>
              <a:rPr lang="fr-FR" sz="2400" b="1">
                <a:solidFill>
                  <a:prstClr val="black"/>
                </a:solidFill>
              </a:rPr>
              <a:t>Understand a bad evaluation etc.</a:t>
            </a:r>
          </a:p>
        </p:txBody>
      </p:sp>
      <p:sp>
        <p:nvSpPr>
          <p:cNvPr id="2" name="Espace réservé du numéro de diapositive 1"/>
          <p:cNvSpPr>
            <a:spLocks noGrp="1"/>
          </p:cNvSpPr>
          <p:nvPr>
            <p:ph type="sldNum" sz="quarter" idx="12"/>
          </p:nvPr>
        </p:nvSpPr>
        <p:spPr/>
        <p:txBody>
          <a:bodyPr/>
          <a:lstStyle/>
          <a:p>
            <a:pPr>
              <a:defRPr/>
            </a:pPr>
            <a:fld id="{91F90192-BF74-43B1-96DD-2D8451CC9A78}" type="slidenum">
              <a:rPr lang="fr-FR" smtClean="0"/>
              <a:pPr>
                <a:defRPr/>
              </a:pPr>
              <a:t>19</a:t>
            </a:fld>
            <a:endParaRPr lang="fr-F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624" y="77126"/>
            <a:ext cx="1152128" cy="1114962"/>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344" y="144179"/>
            <a:ext cx="914479" cy="1196444"/>
          </a:xfrm>
          <a:prstGeom prst="rect">
            <a:avLst/>
          </a:prstGeom>
        </p:spPr>
      </p:pic>
    </p:spTree>
    <p:extLst>
      <p:ext uri="{BB962C8B-B14F-4D97-AF65-F5344CB8AC3E}">
        <p14:creationId xmlns:p14="http://schemas.microsoft.com/office/powerpoint/2010/main" val="42775119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9632" y="274638"/>
            <a:ext cx="7427168" cy="706090"/>
          </a:xfrm>
          <a:solidFill>
            <a:srgbClr val="FFFF00"/>
          </a:solidFill>
        </p:spPr>
        <p:txBody>
          <a:bodyPr>
            <a:normAutofit fontScale="90000"/>
          </a:bodyPr>
          <a:lstStyle/>
          <a:p>
            <a:r>
              <a:rPr lang="fr-FR" dirty="0" smtClean="0"/>
              <a:t/>
            </a:r>
            <a:br>
              <a:rPr lang="fr-FR" dirty="0" smtClean="0"/>
            </a:br>
            <a:r>
              <a:rPr lang="fr-FR" dirty="0" smtClean="0"/>
              <a:t>Our  </a:t>
            </a:r>
            <a:r>
              <a:rPr lang="fr-FR" dirty="0" err="1" smtClean="0"/>
              <a:t>secondary</a:t>
            </a:r>
            <a:r>
              <a:rPr lang="fr-FR" dirty="0" smtClean="0"/>
              <a:t> senior </a:t>
            </a:r>
            <a:r>
              <a:rPr lang="fr-FR" dirty="0" err="1" smtClean="0"/>
              <a:t>school</a:t>
            </a:r>
            <a:r>
              <a:rPr lang="fr-FR" dirty="0" smtClean="0"/>
              <a:t/>
            </a:r>
            <a:br>
              <a:rPr lang="fr-FR" dirty="0" smtClean="0"/>
            </a:br>
            <a:endParaRPr lang="fr-FR" dirty="0"/>
          </a:p>
        </p:txBody>
      </p:sp>
      <p:sp>
        <p:nvSpPr>
          <p:cNvPr id="3" name="Espace réservé du contenu 2"/>
          <p:cNvSpPr>
            <a:spLocks noGrp="1"/>
          </p:cNvSpPr>
          <p:nvPr>
            <p:ph idx="1"/>
          </p:nvPr>
        </p:nvSpPr>
        <p:spPr>
          <a:solidFill>
            <a:srgbClr val="00B0F0"/>
          </a:solidFill>
          <a:ln>
            <a:noFill/>
          </a:ln>
          <a:effectLst>
            <a:softEdge rad="63500"/>
          </a:effectLst>
        </p:spPr>
        <p:txBody>
          <a:bodyPr/>
          <a:lstStyle/>
          <a:p>
            <a:r>
              <a:rPr lang="fr-FR" dirty="0" smtClean="0"/>
              <a:t>- About 1400 </a:t>
            </a:r>
            <a:r>
              <a:rPr lang="fr-FR" dirty="0" err="1" smtClean="0"/>
              <a:t>students</a:t>
            </a:r>
            <a:r>
              <a:rPr lang="fr-FR" dirty="0" smtClean="0"/>
              <a:t> ( more </a:t>
            </a:r>
            <a:r>
              <a:rPr lang="fr-FR" dirty="0" err="1" smtClean="0"/>
              <a:t>students</a:t>
            </a:r>
            <a:r>
              <a:rPr lang="fr-FR" dirty="0" smtClean="0"/>
              <a:t> </a:t>
            </a:r>
            <a:r>
              <a:rPr lang="fr-FR" dirty="0" err="1" smtClean="0"/>
              <a:t>specialized</a:t>
            </a:r>
            <a:r>
              <a:rPr lang="fr-FR" dirty="0" smtClean="0"/>
              <a:t> in </a:t>
            </a:r>
            <a:r>
              <a:rPr lang="fr-FR" dirty="0" err="1" smtClean="0"/>
              <a:t>scientific</a:t>
            </a:r>
            <a:r>
              <a:rPr lang="fr-FR" dirty="0" smtClean="0"/>
              <a:t> </a:t>
            </a:r>
            <a:r>
              <a:rPr lang="fr-FR" dirty="0" err="1" smtClean="0"/>
              <a:t>subjects</a:t>
            </a:r>
            <a:r>
              <a:rPr lang="fr-FR" dirty="0" smtClean="0"/>
              <a:t> 6th </a:t>
            </a:r>
            <a:r>
              <a:rPr lang="fr-FR" dirty="0" err="1" smtClean="0"/>
              <a:t>form</a:t>
            </a:r>
            <a:r>
              <a:rPr lang="fr-FR" dirty="0" smtClean="0"/>
              <a:t> and </a:t>
            </a:r>
            <a:r>
              <a:rPr lang="fr-FR" dirty="0" err="1" smtClean="0"/>
              <a:t>upper</a:t>
            </a:r>
            <a:r>
              <a:rPr lang="fr-FR" dirty="0" smtClean="0"/>
              <a:t> 6th)</a:t>
            </a:r>
          </a:p>
          <a:p>
            <a:r>
              <a:rPr lang="fr-FR" dirty="0" smtClean="0"/>
              <a:t>- About 120 </a:t>
            </a:r>
            <a:r>
              <a:rPr lang="fr-FR" dirty="0" err="1" smtClean="0"/>
              <a:t>teachers</a:t>
            </a:r>
            <a:endParaRPr lang="fr-FR" dirty="0" smtClean="0"/>
          </a:p>
          <a:p>
            <a:r>
              <a:rPr lang="fr-FR" dirty="0" smtClean="0"/>
              <a:t>- </a:t>
            </a:r>
            <a:r>
              <a:rPr lang="fr-FR" dirty="0" err="1" smtClean="0"/>
              <a:t>Disabled</a:t>
            </a:r>
            <a:r>
              <a:rPr lang="fr-FR" dirty="0" smtClean="0"/>
              <a:t> </a:t>
            </a:r>
            <a:r>
              <a:rPr lang="fr-FR" dirty="0" err="1" smtClean="0"/>
              <a:t>students</a:t>
            </a:r>
            <a:endParaRPr lang="fr-FR" dirty="0" smtClean="0"/>
          </a:p>
          <a:p>
            <a:r>
              <a:rPr lang="fr-FR" dirty="0" smtClean="0"/>
              <a:t>- </a:t>
            </a:r>
            <a:r>
              <a:rPr lang="fr-FR" dirty="0" err="1" smtClean="0"/>
              <a:t>Foreign</a:t>
            </a:r>
            <a:r>
              <a:rPr lang="fr-FR" dirty="0" smtClean="0"/>
              <a:t> exchange </a:t>
            </a:r>
            <a:r>
              <a:rPr lang="fr-FR" dirty="0" err="1" smtClean="0"/>
              <a:t>students</a:t>
            </a:r>
            <a:r>
              <a:rPr lang="fr-FR" dirty="0" smtClean="0"/>
              <a:t> ( Rotary club, Terre des langues…)</a:t>
            </a:r>
          </a:p>
          <a:p>
            <a:pPr>
              <a:buNone/>
            </a:pPr>
            <a:endParaRPr lang="fr-FR" dirty="0"/>
          </a:p>
        </p:txBody>
      </p:sp>
      <p:sp>
        <p:nvSpPr>
          <p:cNvPr id="4" name="Espace réservé du numéro de diapositive 3"/>
          <p:cNvSpPr>
            <a:spLocks noGrp="1"/>
          </p:cNvSpPr>
          <p:nvPr>
            <p:ph type="sldNum" sz="quarter" idx="12"/>
          </p:nvPr>
        </p:nvSpPr>
        <p:spPr/>
        <p:txBody>
          <a:bodyPr/>
          <a:lstStyle/>
          <a:p>
            <a:fld id="{5F082C82-E88C-4B69-BA6E-F0E5E8EB2A8B}" type="slidenum">
              <a:rPr lang="fr-FR" smtClean="0"/>
              <a:pPr/>
              <a:t>2</a:t>
            </a:fld>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423247"/>
            <a:ext cx="1152128" cy="1114962"/>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444497"/>
            <a:ext cx="914479" cy="119644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7650" name="ZoneTexte 5"/>
          <p:cNvSpPr txBox="1">
            <a:spLocks noChangeArrowheads="1"/>
          </p:cNvSpPr>
          <p:nvPr/>
        </p:nvSpPr>
        <p:spPr bwMode="auto">
          <a:xfrm>
            <a:off x="1714500" y="1228726"/>
            <a:ext cx="70496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fr-FR" sz="3600" b="1">
                <a:solidFill>
                  <a:prstClr val="black"/>
                </a:solidFill>
              </a:rPr>
              <a:t>Tutoring in mathematics</a:t>
            </a:r>
          </a:p>
        </p:txBody>
      </p:sp>
      <p:sp>
        <p:nvSpPr>
          <p:cNvPr id="7" name="ZoneTexte 6"/>
          <p:cNvSpPr txBox="1"/>
          <p:nvPr/>
        </p:nvSpPr>
        <p:spPr>
          <a:xfrm>
            <a:off x="982267" y="2002632"/>
            <a:ext cx="6460331" cy="1015663"/>
          </a:xfrm>
          <a:prstGeom prst="rect">
            <a:avLst/>
          </a:prstGeom>
          <a:noFill/>
        </p:spPr>
        <p:txBody>
          <a:bodyPr>
            <a:spAutoFit/>
          </a:bodyPr>
          <a:lstStyle/>
          <a:p>
            <a:pPr>
              <a:defRPr/>
            </a:pPr>
            <a:endParaRPr lang="fr-FR" sz="1350" dirty="0">
              <a:solidFill>
                <a:prstClr val="black"/>
              </a:solidFill>
            </a:endParaRPr>
          </a:p>
          <a:p>
            <a:pPr lvl="2">
              <a:defRPr/>
            </a:pPr>
            <a:r>
              <a:rPr lang="fr-FR" sz="3300" b="1" dirty="0" err="1">
                <a:solidFill>
                  <a:prstClr val="black"/>
                </a:solidFill>
              </a:rPr>
              <a:t>results</a:t>
            </a:r>
            <a:endParaRPr lang="fr-FR" sz="3300" b="1" dirty="0">
              <a:solidFill>
                <a:prstClr val="black"/>
              </a:solidFill>
            </a:endParaRPr>
          </a:p>
          <a:p>
            <a:pPr marL="214313" indent="-214313">
              <a:buFontTx/>
              <a:buChar char="-"/>
              <a:defRPr/>
            </a:pPr>
            <a:endParaRPr lang="fr-FR" sz="1350" b="1" dirty="0">
              <a:solidFill>
                <a:prstClr val="black"/>
              </a:solidFill>
            </a:endParaRPr>
          </a:p>
        </p:txBody>
      </p:sp>
      <p:pic>
        <p:nvPicPr>
          <p:cNvPr id="27652" name="Imag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8757" y="2995613"/>
            <a:ext cx="2374106" cy="1779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ZoneTexte 1"/>
          <p:cNvSpPr txBox="1">
            <a:spLocks noChangeArrowheads="1"/>
          </p:cNvSpPr>
          <p:nvPr/>
        </p:nvSpPr>
        <p:spPr bwMode="auto">
          <a:xfrm>
            <a:off x="4305301" y="1931194"/>
            <a:ext cx="388858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buFontTx/>
              <a:buChar char="-"/>
            </a:pPr>
            <a:r>
              <a:rPr lang="fr-FR" sz="2400" b="1">
                <a:solidFill>
                  <a:prstClr val="black"/>
                </a:solidFill>
              </a:rPr>
              <a:t>Good with serious pupils</a:t>
            </a:r>
          </a:p>
        </p:txBody>
      </p:sp>
      <p:sp>
        <p:nvSpPr>
          <p:cNvPr id="2" name="Espace réservé du numéro de diapositive 1"/>
          <p:cNvSpPr>
            <a:spLocks noGrp="1"/>
          </p:cNvSpPr>
          <p:nvPr>
            <p:ph type="sldNum" sz="quarter" idx="12"/>
          </p:nvPr>
        </p:nvSpPr>
        <p:spPr/>
        <p:txBody>
          <a:bodyPr/>
          <a:lstStyle/>
          <a:p>
            <a:pPr>
              <a:defRPr/>
            </a:pPr>
            <a:fld id="{91F90192-BF74-43B1-96DD-2D8451CC9A78}" type="slidenum">
              <a:rPr lang="fr-FR" smtClean="0"/>
              <a:pPr>
                <a:defRPr/>
              </a:pPr>
              <a:t>20</a:t>
            </a:fld>
            <a:endParaRPr lang="fr-F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6642" y="173167"/>
            <a:ext cx="914479" cy="1196444"/>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632" y="113764"/>
            <a:ext cx="1152128" cy="1114962"/>
          </a:xfrm>
          <a:prstGeom prst="rect">
            <a:avLst/>
          </a:prstGeom>
        </p:spPr>
      </p:pic>
    </p:spTree>
    <p:extLst>
      <p:ext uri="{BB962C8B-B14F-4D97-AF65-F5344CB8AC3E}">
        <p14:creationId xmlns:p14="http://schemas.microsoft.com/office/powerpoint/2010/main" val="18971946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8674" name="ZoneTexte 5"/>
          <p:cNvSpPr txBox="1">
            <a:spLocks noChangeArrowheads="1"/>
          </p:cNvSpPr>
          <p:nvPr/>
        </p:nvSpPr>
        <p:spPr bwMode="auto">
          <a:xfrm>
            <a:off x="1714500" y="1228726"/>
            <a:ext cx="70496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fr-FR" sz="3600" b="1">
                <a:solidFill>
                  <a:prstClr val="black"/>
                </a:solidFill>
              </a:rPr>
              <a:t>semigroups</a:t>
            </a:r>
          </a:p>
        </p:txBody>
      </p:sp>
      <p:sp>
        <p:nvSpPr>
          <p:cNvPr id="28675" name="ZoneTexte 2"/>
          <p:cNvSpPr txBox="1">
            <a:spLocks noChangeArrowheads="1"/>
          </p:cNvSpPr>
          <p:nvPr/>
        </p:nvSpPr>
        <p:spPr bwMode="auto">
          <a:xfrm>
            <a:off x="1532335" y="2085975"/>
            <a:ext cx="4979194"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fr-FR" b="1" dirty="0" err="1">
                <a:solidFill>
                  <a:prstClr val="black"/>
                </a:solidFill>
              </a:rPr>
              <a:t>Means</a:t>
            </a:r>
            <a:r>
              <a:rPr lang="fr-FR" b="1" dirty="0">
                <a:solidFill>
                  <a:prstClr val="black"/>
                </a:solidFill>
              </a:rPr>
              <a:t> </a:t>
            </a:r>
            <a:r>
              <a:rPr lang="fr-FR" b="1" dirty="0" err="1">
                <a:solidFill>
                  <a:prstClr val="black"/>
                </a:solidFill>
              </a:rPr>
              <a:t>used</a:t>
            </a:r>
            <a:endParaRPr lang="fr-FR" b="1" dirty="0">
              <a:solidFill>
                <a:prstClr val="black"/>
              </a:solidFill>
            </a:endParaRPr>
          </a:p>
          <a:p>
            <a:pPr fontAlgn="base">
              <a:spcBef>
                <a:spcPct val="0"/>
              </a:spcBef>
              <a:spcAft>
                <a:spcPct val="0"/>
              </a:spcAft>
            </a:pPr>
            <a:endParaRPr lang="fr-FR" b="1" dirty="0">
              <a:solidFill>
                <a:prstClr val="black"/>
              </a:solidFill>
            </a:endParaRPr>
          </a:p>
          <a:p>
            <a:pPr fontAlgn="base">
              <a:spcBef>
                <a:spcPct val="0"/>
              </a:spcBef>
              <a:spcAft>
                <a:spcPct val="0"/>
              </a:spcAft>
            </a:pPr>
            <a:endParaRPr lang="fr-FR" b="1" dirty="0">
              <a:solidFill>
                <a:prstClr val="black"/>
              </a:solidFill>
            </a:endParaRPr>
          </a:p>
          <a:p>
            <a:pPr fontAlgn="base">
              <a:spcBef>
                <a:spcPct val="0"/>
              </a:spcBef>
              <a:spcAft>
                <a:spcPct val="0"/>
              </a:spcAft>
            </a:pPr>
            <a:r>
              <a:rPr lang="fr-FR" b="1" dirty="0">
                <a:solidFill>
                  <a:prstClr val="black"/>
                </a:solidFill>
              </a:rPr>
              <a:t>The </a:t>
            </a:r>
            <a:r>
              <a:rPr lang="fr-FR" b="1" dirty="0" err="1">
                <a:solidFill>
                  <a:prstClr val="black"/>
                </a:solidFill>
              </a:rPr>
              <a:t>teachers</a:t>
            </a:r>
            <a:r>
              <a:rPr lang="fr-FR" b="1" dirty="0">
                <a:solidFill>
                  <a:prstClr val="black"/>
                </a:solidFill>
              </a:rPr>
              <a:t> </a:t>
            </a:r>
            <a:r>
              <a:rPr lang="fr-FR" b="1" dirty="0" err="1">
                <a:solidFill>
                  <a:prstClr val="black"/>
                </a:solidFill>
              </a:rPr>
              <a:t>who</a:t>
            </a:r>
            <a:r>
              <a:rPr lang="fr-FR" b="1" dirty="0">
                <a:solidFill>
                  <a:prstClr val="black"/>
                </a:solidFill>
              </a:rPr>
              <a:t> </a:t>
            </a:r>
            <a:r>
              <a:rPr lang="fr-FR" b="1" dirty="0" err="1">
                <a:solidFill>
                  <a:prstClr val="black"/>
                </a:solidFill>
              </a:rPr>
              <a:t>want</a:t>
            </a:r>
            <a:r>
              <a:rPr lang="fr-FR" b="1" dirty="0">
                <a:solidFill>
                  <a:prstClr val="black"/>
                </a:solidFill>
              </a:rPr>
              <a:t> to </a:t>
            </a:r>
            <a:r>
              <a:rPr lang="fr-FR" b="1" dirty="0" err="1">
                <a:solidFill>
                  <a:prstClr val="black"/>
                </a:solidFill>
              </a:rPr>
              <a:t>participate</a:t>
            </a:r>
            <a:endParaRPr lang="fr-FR" b="1" dirty="0">
              <a:solidFill>
                <a:prstClr val="black"/>
              </a:solidFill>
            </a:endParaRPr>
          </a:p>
          <a:p>
            <a:pPr fontAlgn="base">
              <a:spcBef>
                <a:spcPct val="0"/>
              </a:spcBef>
              <a:spcAft>
                <a:spcPct val="0"/>
              </a:spcAft>
            </a:pPr>
            <a:endParaRPr lang="fr-FR" b="1" dirty="0">
              <a:solidFill>
                <a:prstClr val="black"/>
              </a:solidFill>
            </a:endParaRPr>
          </a:p>
          <a:p>
            <a:pPr fontAlgn="base">
              <a:spcBef>
                <a:spcPct val="0"/>
              </a:spcBef>
              <a:spcAft>
                <a:spcPct val="0"/>
              </a:spcAft>
            </a:pPr>
            <a:r>
              <a:rPr lang="fr-FR" b="1" dirty="0" err="1">
                <a:solidFill>
                  <a:prstClr val="black"/>
                </a:solidFill>
              </a:rPr>
              <a:t>Many</a:t>
            </a:r>
            <a:r>
              <a:rPr lang="fr-FR" b="1" dirty="0">
                <a:solidFill>
                  <a:prstClr val="black"/>
                </a:solidFill>
              </a:rPr>
              <a:t> </a:t>
            </a:r>
            <a:r>
              <a:rPr lang="fr-FR" b="1" dirty="0" err="1">
                <a:solidFill>
                  <a:prstClr val="black"/>
                </a:solidFill>
              </a:rPr>
              <a:t>Hours</a:t>
            </a:r>
            <a:r>
              <a:rPr lang="fr-FR" b="1" dirty="0">
                <a:solidFill>
                  <a:prstClr val="black"/>
                </a:solidFill>
              </a:rPr>
              <a:t> </a:t>
            </a:r>
          </a:p>
          <a:p>
            <a:pPr fontAlgn="base">
              <a:spcBef>
                <a:spcPct val="0"/>
              </a:spcBef>
              <a:spcAft>
                <a:spcPct val="0"/>
              </a:spcAft>
            </a:pPr>
            <a:endParaRPr lang="fr-FR" b="1" dirty="0">
              <a:solidFill>
                <a:prstClr val="black"/>
              </a:solidFill>
            </a:endParaRPr>
          </a:p>
          <a:p>
            <a:pPr fontAlgn="base">
              <a:spcBef>
                <a:spcPct val="0"/>
              </a:spcBef>
              <a:spcAft>
                <a:spcPct val="0"/>
              </a:spcAft>
            </a:pPr>
            <a:r>
              <a:rPr lang="fr-FR" b="1" dirty="0">
                <a:solidFill>
                  <a:prstClr val="black"/>
                </a:solidFill>
              </a:rPr>
              <a:t>A </a:t>
            </a:r>
            <a:r>
              <a:rPr lang="fr-FR" b="1" dirty="0" err="1">
                <a:solidFill>
                  <a:prstClr val="black"/>
                </a:solidFill>
              </a:rPr>
              <a:t>semigroup</a:t>
            </a:r>
            <a:r>
              <a:rPr lang="fr-FR" b="1" dirty="0">
                <a:solidFill>
                  <a:prstClr val="black"/>
                </a:solidFill>
              </a:rPr>
              <a:t> </a:t>
            </a:r>
            <a:r>
              <a:rPr lang="fr-FR" b="1" dirty="0" err="1">
                <a:solidFill>
                  <a:prstClr val="black"/>
                </a:solidFill>
              </a:rPr>
              <a:t>almost</a:t>
            </a:r>
            <a:r>
              <a:rPr lang="fr-FR" b="1" dirty="0">
                <a:solidFill>
                  <a:prstClr val="black"/>
                </a:solidFill>
              </a:rPr>
              <a:t> 17 </a:t>
            </a:r>
            <a:r>
              <a:rPr lang="fr-FR" b="1" dirty="0" err="1">
                <a:solidFill>
                  <a:prstClr val="black"/>
                </a:solidFill>
              </a:rPr>
              <a:t>pupils</a:t>
            </a:r>
            <a:endParaRPr lang="fr-FR" b="1" dirty="0">
              <a:solidFill>
                <a:prstClr val="black"/>
              </a:solidFill>
            </a:endParaRPr>
          </a:p>
          <a:p>
            <a:pPr fontAlgn="base">
              <a:spcBef>
                <a:spcPct val="0"/>
              </a:spcBef>
              <a:spcAft>
                <a:spcPct val="0"/>
              </a:spcAft>
            </a:pPr>
            <a:endParaRPr lang="fr-FR" b="1" dirty="0">
              <a:solidFill>
                <a:prstClr val="black"/>
              </a:solidFill>
            </a:endParaRPr>
          </a:p>
          <a:p>
            <a:pPr fontAlgn="base">
              <a:spcBef>
                <a:spcPct val="0"/>
              </a:spcBef>
              <a:spcAft>
                <a:spcPct val="0"/>
              </a:spcAft>
            </a:pPr>
            <a:r>
              <a:rPr lang="fr-FR" b="1" dirty="0" err="1">
                <a:solidFill>
                  <a:prstClr val="black"/>
                </a:solidFill>
              </a:rPr>
              <a:t>Also</a:t>
            </a:r>
            <a:r>
              <a:rPr lang="fr-FR" b="1" dirty="0">
                <a:solidFill>
                  <a:prstClr val="black"/>
                </a:solidFill>
              </a:rPr>
              <a:t> in all </a:t>
            </a:r>
            <a:r>
              <a:rPr lang="fr-FR" b="1" dirty="0" smtClean="0">
                <a:solidFill>
                  <a:prstClr val="black"/>
                </a:solidFill>
              </a:rPr>
              <a:t>the </a:t>
            </a:r>
            <a:r>
              <a:rPr lang="fr-FR" b="1" dirty="0" err="1" smtClean="0">
                <a:solidFill>
                  <a:prstClr val="black"/>
                </a:solidFill>
              </a:rPr>
              <a:t>other</a:t>
            </a:r>
            <a:r>
              <a:rPr lang="fr-FR" b="1" dirty="0" smtClean="0">
                <a:solidFill>
                  <a:prstClr val="black"/>
                </a:solidFill>
              </a:rPr>
              <a:t> </a:t>
            </a:r>
            <a:r>
              <a:rPr lang="fr-FR" b="1" dirty="0" err="1" smtClean="0">
                <a:solidFill>
                  <a:prstClr val="black"/>
                </a:solidFill>
              </a:rPr>
              <a:t>subjects</a:t>
            </a:r>
            <a:endParaRPr lang="fr-FR" b="1" dirty="0">
              <a:solidFill>
                <a:prstClr val="black"/>
              </a:solidFill>
            </a:endParaRPr>
          </a:p>
        </p:txBody>
      </p:sp>
      <p:sp>
        <p:nvSpPr>
          <p:cNvPr id="2" name="Espace réservé du numéro de diapositive 1"/>
          <p:cNvSpPr>
            <a:spLocks noGrp="1"/>
          </p:cNvSpPr>
          <p:nvPr>
            <p:ph type="sldNum" sz="quarter" idx="12"/>
          </p:nvPr>
        </p:nvSpPr>
        <p:spPr/>
        <p:txBody>
          <a:bodyPr/>
          <a:lstStyle/>
          <a:p>
            <a:pPr>
              <a:defRPr/>
            </a:pPr>
            <a:fld id="{91F90192-BF74-43B1-96DD-2D8451CC9A78}" type="slidenum">
              <a:rPr lang="fr-FR" smtClean="0"/>
              <a:pPr>
                <a:defRPr/>
              </a:pPr>
              <a:t>21</a:t>
            </a:fld>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640" y="113764"/>
            <a:ext cx="1152128" cy="1114962"/>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71551"/>
            <a:ext cx="914479" cy="1196444"/>
          </a:xfrm>
          <a:prstGeom prst="rect">
            <a:avLst/>
          </a:prstGeom>
        </p:spPr>
      </p:pic>
    </p:spTree>
    <p:extLst>
      <p:ext uri="{BB962C8B-B14F-4D97-AF65-F5344CB8AC3E}">
        <p14:creationId xmlns:p14="http://schemas.microsoft.com/office/powerpoint/2010/main" val="14689005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8674" name="ZoneTexte 5"/>
          <p:cNvSpPr txBox="1">
            <a:spLocks noChangeArrowheads="1"/>
          </p:cNvSpPr>
          <p:nvPr/>
        </p:nvSpPr>
        <p:spPr bwMode="auto">
          <a:xfrm>
            <a:off x="1835696" y="2492896"/>
            <a:ext cx="573781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algn="ctr" fontAlgn="base">
              <a:spcBef>
                <a:spcPct val="0"/>
              </a:spcBef>
              <a:spcAft>
                <a:spcPct val="0"/>
              </a:spcAft>
            </a:pPr>
            <a:r>
              <a:rPr lang="fr-FR" sz="9600" b="1" dirty="0" smtClean="0">
                <a:solidFill>
                  <a:schemeClr val="bg1"/>
                </a:solidFill>
              </a:rPr>
              <a:t>THE END</a:t>
            </a:r>
            <a:endParaRPr lang="fr-FR" sz="9600" b="1" dirty="0">
              <a:solidFill>
                <a:schemeClr val="bg1"/>
              </a:solidFill>
            </a:endParaRPr>
          </a:p>
        </p:txBody>
      </p:sp>
      <p:sp>
        <p:nvSpPr>
          <p:cNvPr id="2" name="Espace réservé du numéro de diapositive 1"/>
          <p:cNvSpPr>
            <a:spLocks noGrp="1"/>
          </p:cNvSpPr>
          <p:nvPr>
            <p:ph type="sldNum" sz="quarter" idx="12"/>
          </p:nvPr>
        </p:nvSpPr>
        <p:spPr/>
        <p:txBody>
          <a:bodyPr/>
          <a:lstStyle/>
          <a:p>
            <a:pPr>
              <a:defRPr/>
            </a:pPr>
            <a:fld id="{91F90192-BF74-43B1-96DD-2D8451CC9A78}" type="slidenum">
              <a:rPr lang="fr-FR" smtClean="0"/>
              <a:pPr>
                <a:defRPr/>
              </a:pPr>
              <a:t>22</a:t>
            </a:fld>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640" y="113764"/>
            <a:ext cx="1152128" cy="1114962"/>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71551"/>
            <a:ext cx="914479" cy="1196444"/>
          </a:xfrm>
          <a:prstGeom prst="rect">
            <a:avLst/>
          </a:prstGeom>
        </p:spPr>
      </p:pic>
    </p:spTree>
    <p:extLst>
      <p:ext uri="{BB962C8B-B14F-4D97-AF65-F5344CB8AC3E}">
        <p14:creationId xmlns:p14="http://schemas.microsoft.com/office/powerpoint/2010/main" val="1468900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92D050"/>
          </a:solidFill>
        </p:spPr>
        <p:txBody>
          <a:bodyPr/>
          <a:lstStyle/>
          <a:p>
            <a:r>
              <a:rPr lang="fr-FR" dirty="0" smtClean="0"/>
              <a:t>The </a:t>
            </a:r>
            <a:r>
              <a:rPr lang="fr-FR" dirty="0" err="1" smtClean="0"/>
              <a:t>school’s</a:t>
            </a:r>
            <a:r>
              <a:rPr lang="fr-FR" dirty="0" smtClean="0"/>
              <a:t> goals</a:t>
            </a:r>
            <a:endParaRPr lang="fr-FR" dirty="0"/>
          </a:p>
        </p:txBody>
      </p:sp>
      <p:sp>
        <p:nvSpPr>
          <p:cNvPr id="3" name="Espace réservé du contenu 2"/>
          <p:cNvSpPr>
            <a:spLocks noGrp="1"/>
          </p:cNvSpPr>
          <p:nvPr>
            <p:ph idx="1"/>
          </p:nvPr>
        </p:nvSpPr>
        <p:spPr>
          <a:solidFill>
            <a:schemeClr val="bg1"/>
          </a:solidFill>
        </p:spPr>
        <p:txBody>
          <a:bodyPr/>
          <a:lstStyle/>
          <a:p>
            <a:pPr>
              <a:buNone/>
            </a:pPr>
            <a:r>
              <a:rPr lang="en-US" dirty="0" smtClean="0"/>
              <a:t> Our school lays the emphasis on the </a:t>
            </a:r>
            <a:r>
              <a:rPr lang="en-US" dirty="0"/>
              <a:t>success of all </a:t>
            </a:r>
            <a:r>
              <a:rPr lang="en-US" dirty="0" smtClean="0"/>
              <a:t>the students whatever their abilities.</a:t>
            </a:r>
          </a:p>
          <a:p>
            <a:r>
              <a:rPr lang="fr-FR" dirty="0" smtClean="0"/>
              <a:t> </a:t>
            </a:r>
            <a:r>
              <a:rPr lang="en-US" dirty="0" smtClean="0"/>
              <a:t>Cultural </a:t>
            </a:r>
            <a:r>
              <a:rPr lang="en-US" dirty="0"/>
              <a:t>and scientific </a:t>
            </a:r>
            <a:r>
              <a:rPr lang="en-US" dirty="0" smtClean="0"/>
              <a:t>awareness.</a:t>
            </a:r>
            <a:endParaRPr lang="fr-FR" dirty="0"/>
          </a:p>
          <a:p>
            <a:r>
              <a:rPr lang="en-US" dirty="0" smtClean="0"/>
              <a:t> Development of </a:t>
            </a:r>
            <a:r>
              <a:rPr lang="en-US" dirty="0"/>
              <a:t>the awareness to </a:t>
            </a:r>
            <a:r>
              <a:rPr lang="en-US" dirty="0" smtClean="0"/>
              <a:t>solidarity.</a:t>
            </a:r>
            <a:endParaRPr lang="fr-FR" dirty="0"/>
          </a:p>
          <a:p>
            <a:r>
              <a:rPr lang="en-US" dirty="0" smtClean="0"/>
              <a:t> Helping the students </a:t>
            </a:r>
            <a:r>
              <a:rPr lang="en-US" dirty="0"/>
              <a:t>to understand the </a:t>
            </a:r>
            <a:r>
              <a:rPr lang="en-US" dirty="0" smtClean="0"/>
              <a:t>world.</a:t>
            </a:r>
            <a:endParaRPr lang="fr-FR" dirty="0"/>
          </a:p>
          <a:p>
            <a:endParaRPr lang="fr-FR" dirty="0"/>
          </a:p>
        </p:txBody>
      </p:sp>
      <p:sp>
        <p:nvSpPr>
          <p:cNvPr id="4" name="Espace réservé du numéro de diapositive 3"/>
          <p:cNvSpPr>
            <a:spLocks noGrp="1"/>
          </p:cNvSpPr>
          <p:nvPr>
            <p:ph type="sldNum" sz="quarter" idx="12"/>
          </p:nvPr>
        </p:nvSpPr>
        <p:spPr/>
        <p:txBody>
          <a:bodyPr/>
          <a:lstStyle/>
          <a:p>
            <a:fld id="{5F082C82-E88C-4B69-BA6E-F0E5E8EB2A8B}" type="slidenum">
              <a:rPr lang="fr-FR" smtClean="0"/>
              <a:pPr/>
              <a:t>3</a:t>
            </a:fld>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423247"/>
            <a:ext cx="1152128" cy="1114962"/>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321" y="221194"/>
            <a:ext cx="914479" cy="119644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B0F0"/>
                </a:solidFill>
              </a:rPr>
              <a:t>1. </a:t>
            </a:r>
            <a:r>
              <a:rPr lang="fr-FR" dirty="0" err="1" smtClean="0">
                <a:solidFill>
                  <a:srgbClr val="00B0F0"/>
                </a:solidFill>
              </a:rPr>
              <a:t>Graduating</a:t>
            </a:r>
            <a:endParaRPr lang="fr-FR" dirty="0">
              <a:solidFill>
                <a:srgbClr val="00B0F0"/>
              </a:solidFill>
            </a:endParaRPr>
          </a:p>
        </p:txBody>
      </p:sp>
      <p:sp>
        <p:nvSpPr>
          <p:cNvPr id="3" name="Espace réservé du contenu 2"/>
          <p:cNvSpPr>
            <a:spLocks noGrp="1"/>
          </p:cNvSpPr>
          <p:nvPr>
            <p:ph idx="1"/>
          </p:nvPr>
        </p:nvSpPr>
        <p:spPr>
          <a:solidFill>
            <a:srgbClr val="00B0F0"/>
          </a:solidFill>
        </p:spPr>
        <p:txBody>
          <a:bodyPr>
            <a:normAutofit fontScale="92500" lnSpcReduction="10000"/>
          </a:bodyPr>
          <a:lstStyle/>
          <a:p>
            <a:pPr lvl="0">
              <a:buNone/>
            </a:pPr>
            <a:r>
              <a:rPr lang="en-US" dirty="0"/>
              <a:t> 	</a:t>
            </a:r>
            <a:r>
              <a:rPr lang="en-US" dirty="0" smtClean="0"/>
              <a:t>The School Project is based on school achievement.</a:t>
            </a:r>
            <a:endParaRPr lang="fr-FR" dirty="0"/>
          </a:p>
          <a:p>
            <a:r>
              <a:rPr lang="en-US" dirty="0"/>
              <a:t>Extra </a:t>
            </a:r>
            <a:r>
              <a:rPr lang="en-US" dirty="0" smtClean="0"/>
              <a:t>lessons are  given by teachers to students in difficulty on </a:t>
            </a:r>
            <a:r>
              <a:rPr lang="en-US" dirty="0" err="1" smtClean="0"/>
              <a:t>tuesdays</a:t>
            </a:r>
            <a:r>
              <a:rPr lang="en-US" dirty="0" smtClean="0"/>
              <a:t> ( 12 to 2 PM) </a:t>
            </a:r>
            <a:r>
              <a:rPr lang="en-US" dirty="0"/>
              <a:t>in </a:t>
            </a:r>
            <a:r>
              <a:rPr lang="en-US" dirty="0" err="1"/>
              <a:t>maths</a:t>
            </a:r>
            <a:r>
              <a:rPr lang="en-US" dirty="0"/>
              <a:t>, </a:t>
            </a:r>
            <a:r>
              <a:rPr lang="en-US" dirty="0" smtClean="0"/>
              <a:t>management, </a:t>
            </a:r>
            <a:r>
              <a:rPr lang="en-US" dirty="0" err="1" smtClean="0"/>
              <a:t>physics,etc</a:t>
            </a:r>
            <a:r>
              <a:rPr lang="en-US" dirty="0" smtClean="0"/>
              <a:t>…). Students come obligatorily with questions.</a:t>
            </a:r>
            <a:endParaRPr lang="fr-FR" dirty="0"/>
          </a:p>
          <a:p>
            <a:r>
              <a:rPr lang="en-US" dirty="0" smtClean="0"/>
              <a:t>Guidance based on voluntary teachers helping students to acquire methodology and organization. There are 20 teachers involved in the project. Only willing students are accepted.</a:t>
            </a:r>
            <a:endParaRPr lang="fr-FR" dirty="0"/>
          </a:p>
          <a:p>
            <a:endParaRPr lang="fr-FR" dirty="0"/>
          </a:p>
        </p:txBody>
      </p:sp>
      <p:sp>
        <p:nvSpPr>
          <p:cNvPr id="4" name="Espace réservé du numéro de diapositive 3"/>
          <p:cNvSpPr>
            <a:spLocks noGrp="1"/>
          </p:cNvSpPr>
          <p:nvPr>
            <p:ph type="sldNum" sz="quarter" idx="12"/>
          </p:nvPr>
        </p:nvSpPr>
        <p:spPr/>
        <p:txBody>
          <a:bodyPr/>
          <a:lstStyle/>
          <a:p>
            <a:fld id="{5F082C82-E88C-4B69-BA6E-F0E5E8EB2A8B}" type="slidenum">
              <a:rPr lang="fr-FR" smtClean="0"/>
              <a:pPr/>
              <a:t>4</a:t>
            </a:fld>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423247"/>
            <a:ext cx="1152128" cy="1114962"/>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5021" y="221194"/>
            <a:ext cx="914479" cy="119644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 CULTURAL AWARENESS</a:t>
            </a:r>
            <a:endParaRPr lang="fr-FR" dirty="0"/>
          </a:p>
        </p:txBody>
      </p:sp>
      <p:sp>
        <p:nvSpPr>
          <p:cNvPr id="3" name="Espace réservé du contenu 2"/>
          <p:cNvSpPr>
            <a:spLocks noGrp="1"/>
          </p:cNvSpPr>
          <p:nvPr>
            <p:ph idx="1"/>
          </p:nvPr>
        </p:nvSpPr>
        <p:spPr>
          <a:xfrm>
            <a:off x="251520" y="1600200"/>
            <a:ext cx="8435280" cy="4781128"/>
          </a:xfrm>
        </p:spPr>
        <p:txBody>
          <a:bodyPr>
            <a:normAutofit fontScale="92500"/>
          </a:bodyPr>
          <a:lstStyle/>
          <a:p>
            <a:pPr lvl="0"/>
            <a:r>
              <a:rPr lang="en-US" dirty="0" smtClean="0"/>
              <a:t>The Ministry Decree of  may 9th 2013 emphasized the importance of access to culture for the youths.</a:t>
            </a:r>
            <a:endParaRPr lang="fr-FR" dirty="0" smtClean="0"/>
          </a:p>
          <a:p>
            <a:pPr lvl="0"/>
            <a:r>
              <a:rPr lang="en-US" dirty="0" smtClean="0"/>
              <a:t> Acquiring </a:t>
            </a:r>
            <a:r>
              <a:rPr lang="en-US" dirty="0"/>
              <a:t>a wide knowledge to be able to have </a:t>
            </a:r>
            <a:r>
              <a:rPr lang="en-US" dirty="0" smtClean="0"/>
              <a:t>a clear sighted </a:t>
            </a:r>
            <a:r>
              <a:rPr lang="en-US" dirty="0"/>
              <a:t>vision of the future and the necessary abilities to find a job.</a:t>
            </a:r>
            <a:endParaRPr lang="fr-FR" dirty="0"/>
          </a:p>
          <a:p>
            <a:r>
              <a:rPr lang="en-US" dirty="0"/>
              <a:t>The ways: Drama, cinema, visits of bookshops</a:t>
            </a:r>
            <a:endParaRPr lang="fr-FR" dirty="0"/>
          </a:p>
          <a:p>
            <a:r>
              <a:rPr lang="en-US" dirty="0"/>
              <a:t>Visiting companies</a:t>
            </a:r>
            <a:r>
              <a:rPr lang="en-US" dirty="0" smtClean="0"/>
              <a:t>.</a:t>
            </a:r>
          </a:p>
          <a:p>
            <a:r>
              <a:rPr lang="en-US" dirty="0" smtClean="0"/>
              <a:t>Poetry club with a spring contest and “poetic </a:t>
            </a:r>
            <a:r>
              <a:rPr lang="en-US" dirty="0" err="1" smtClean="0"/>
              <a:t>attacks”in</a:t>
            </a:r>
            <a:r>
              <a:rPr lang="en-US" dirty="0" smtClean="0"/>
              <a:t> classes.</a:t>
            </a:r>
          </a:p>
          <a:p>
            <a:endParaRPr lang="fr-FR" dirty="0"/>
          </a:p>
          <a:p>
            <a:endParaRPr lang="fr-FR" dirty="0"/>
          </a:p>
        </p:txBody>
      </p:sp>
      <p:sp>
        <p:nvSpPr>
          <p:cNvPr id="4" name="Espace réservé du numéro de diapositive 3"/>
          <p:cNvSpPr>
            <a:spLocks noGrp="1"/>
          </p:cNvSpPr>
          <p:nvPr>
            <p:ph type="sldNum" sz="quarter" idx="12"/>
          </p:nvPr>
        </p:nvSpPr>
        <p:spPr/>
        <p:txBody>
          <a:bodyPr/>
          <a:lstStyle/>
          <a:p>
            <a:fld id="{5F082C82-E88C-4B69-BA6E-F0E5E8EB2A8B}" type="slidenum">
              <a:rPr lang="fr-FR" smtClean="0"/>
              <a:pPr/>
              <a:t>5</a:t>
            </a:fld>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423247"/>
            <a:ext cx="1152128" cy="1114962"/>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4938" y="221194"/>
            <a:ext cx="914479" cy="119644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bg2"/>
          </a:solidFill>
        </p:spPr>
        <p:txBody>
          <a:bodyPr>
            <a:normAutofit fontScale="90000"/>
          </a:bodyPr>
          <a:lstStyle/>
          <a:p>
            <a:r>
              <a:rPr lang="fr-FR" dirty="0" smtClean="0"/>
              <a:t>Cultural centres and </a:t>
            </a:r>
            <a:r>
              <a:rPr lang="fr-FR" dirty="0" err="1" smtClean="0"/>
              <a:t>partnership</a:t>
            </a:r>
            <a:r>
              <a:rPr lang="fr-FR" dirty="0" smtClean="0"/>
              <a:t> </a:t>
            </a:r>
            <a:r>
              <a:rPr lang="fr-FR" dirty="0" err="1" smtClean="0"/>
              <a:t>with</a:t>
            </a:r>
            <a:r>
              <a:rPr lang="fr-FR" dirty="0" smtClean="0"/>
              <a:t> the </a:t>
            </a:r>
            <a:r>
              <a:rPr lang="fr-FR" dirty="0" err="1" smtClean="0"/>
              <a:t>school</a:t>
            </a:r>
            <a:endParaRPr lang="fr-FR" dirty="0"/>
          </a:p>
        </p:txBody>
      </p:sp>
      <p:pic>
        <p:nvPicPr>
          <p:cNvPr id="4" name="Espace réservé du contenu 3" descr="sans-titre.png"/>
          <p:cNvPicPr>
            <a:picLocks noGrp="1" noChangeAspect="1"/>
          </p:cNvPicPr>
          <p:nvPr>
            <p:ph idx="1"/>
          </p:nvPr>
        </p:nvPicPr>
        <p:blipFill>
          <a:blip r:embed="rId2" cstate="print"/>
          <a:stretch>
            <a:fillRect/>
          </a:stretch>
        </p:blipFill>
        <p:spPr>
          <a:xfrm>
            <a:off x="5364088" y="1628800"/>
            <a:ext cx="3028950" cy="3672408"/>
          </a:xfrm>
          <a:ln>
            <a:solidFill>
              <a:srgbClr val="FFC000"/>
            </a:solidFill>
          </a:ln>
          <a:effectLst>
            <a:reflection blurRad="6350" stA="52000" endA="300" endPos="35000" dir="5400000" sy="-100000" algn="bl" rotWithShape="0"/>
          </a:effectLst>
        </p:spPr>
      </p:pic>
      <p:pic>
        <p:nvPicPr>
          <p:cNvPr id="1026" name="Picture 2" descr="C:\Users\chris\Desktop\sans-titre.png"/>
          <p:cNvPicPr>
            <a:picLocks noChangeAspect="1" noChangeArrowheads="1"/>
          </p:cNvPicPr>
          <p:nvPr/>
        </p:nvPicPr>
        <p:blipFill>
          <a:blip r:embed="rId3" cstate="print"/>
          <a:srcRect/>
          <a:stretch>
            <a:fillRect/>
          </a:stretch>
        </p:blipFill>
        <p:spPr bwMode="auto">
          <a:xfrm>
            <a:off x="683568" y="1556792"/>
            <a:ext cx="3268191" cy="2663672"/>
          </a:xfrm>
          <a:prstGeom prst="rect">
            <a:avLst/>
          </a:prstGeom>
          <a:noFill/>
          <a:ln>
            <a:solidFill>
              <a:srgbClr val="FFC000"/>
            </a:solidFill>
          </a:ln>
          <a:effectLst>
            <a:glow rad="101600">
              <a:schemeClr val="accent2">
                <a:satMod val="175000"/>
                <a:alpha val="40000"/>
              </a:schemeClr>
            </a:glow>
          </a:effectLst>
        </p:spPr>
      </p:pic>
      <p:pic>
        <p:nvPicPr>
          <p:cNvPr id="1032" name="Picture 8" descr="Image">
            <a:hlinkClick r:id="rId4"/>
          </p:cNvPr>
          <p:cNvPicPr>
            <a:picLocks noChangeAspect="1" noChangeArrowheads="1"/>
          </p:cNvPicPr>
          <p:nvPr/>
        </p:nvPicPr>
        <p:blipFill>
          <a:blip r:embed="rId5" cstate="print"/>
          <a:srcRect/>
          <a:stretch>
            <a:fillRect/>
          </a:stretch>
        </p:blipFill>
        <p:spPr bwMode="auto">
          <a:xfrm>
            <a:off x="539552" y="4653136"/>
            <a:ext cx="2664296" cy="1524001"/>
          </a:xfrm>
          <a:prstGeom prst="rect">
            <a:avLst/>
          </a:prstGeom>
          <a:noFill/>
          <a:ln>
            <a:solidFill>
              <a:srgbClr val="FFC000"/>
            </a:solidFill>
          </a:ln>
        </p:spPr>
      </p:pic>
      <p:sp>
        <p:nvSpPr>
          <p:cNvPr id="8" name="Rectangle 7"/>
          <p:cNvSpPr/>
          <p:nvPr/>
        </p:nvSpPr>
        <p:spPr>
          <a:xfrm rot="9472448" flipV="1">
            <a:off x="3419872" y="3613666"/>
            <a:ext cx="2109313" cy="369332"/>
          </a:xfrm>
          <a:prstGeom prst="rect">
            <a:avLst/>
          </a:prstGeom>
        </p:spPr>
        <p:txBody>
          <a:bodyPr wrap="square">
            <a:spAutoFit/>
          </a:bodyPr>
          <a:lstStyle/>
          <a:p>
            <a:pPr lvl="0" fontAlgn="base">
              <a:spcBef>
                <a:spcPct val="0"/>
              </a:spcBef>
              <a:spcAft>
                <a:spcPct val="0"/>
              </a:spcAft>
            </a:pPr>
            <a:r>
              <a:rPr lang="fr-FR" b="1" dirty="0" smtClean="0">
                <a:latin typeface="Calibri" pitchFamily="34" charset="0"/>
                <a:ea typeface="Calibri" pitchFamily="34" charset="0"/>
                <a:cs typeface="Times New Roman" pitchFamily="18" charset="0"/>
              </a:rPr>
              <a:t>CARRE DES JALLES</a:t>
            </a:r>
            <a:endParaRPr lang="fr-FR" sz="3200" dirty="0" smtClean="0">
              <a:latin typeface="Arial" pitchFamily="34" charset="0"/>
              <a:cs typeface="Arial" pitchFamily="34" charset="0"/>
            </a:endParaRPr>
          </a:p>
        </p:txBody>
      </p:sp>
      <p:sp>
        <p:nvSpPr>
          <p:cNvPr id="16" name="ZoneTexte 15"/>
          <p:cNvSpPr txBox="1"/>
          <p:nvPr/>
        </p:nvSpPr>
        <p:spPr>
          <a:xfrm>
            <a:off x="971600" y="5085184"/>
            <a:ext cx="2560901" cy="369332"/>
          </a:xfrm>
          <a:prstGeom prst="rect">
            <a:avLst/>
          </a:prstGeom>
          <a:noFill/>
        </p:spPr>
        <p:txBody>
          <a:bodyPr wrap="square" rtlCol="0">
            <a:spAutoFit/>
          </a:bodyPr>
          <a:lstStyle/>
          <a:p>
            <a:r>
              <a:rPr lang="fr-FR" dirty="0" smtClean="0">
                <a:solidFill>
                  <a:schemeClr val="bg1"/>
                </a:solidFill>
              </a:rPr>
              <a:t>MOLLAT’S BOOKSHOP</a:t>
            </a:r>
            <a:endParaRPr lang="fr-FR" dirty="0">
              <a:solidFill>
                <a:schemeClr val="bg1"/>
              </a:solidFill>
            </a:endParaRPr>
          </a:p>
        </p:txBody>
      </p:sp>
      <p:sp>
        <p:nvSpPr>
          <p:cNvPr id="3" name="Espace réservé du numéro de diapositive 2"/>
          <p:cNvSpPr>
            <a:spLocks noGrp="1"/>
          </p:cNvSpPr>
          <p:nvPr>
            <p:ph type="sldNum" sz="quarter" idx="12"/>
          </p:nvPr>
        </p:nvSpPr>
        <p:spPr/>
        <p:txBody>
          <a:bodyPr/>
          <a:lstStyle/>
          <a:p>
            <a:fld id="{5F082C82-E88C-4B69-BA6E-F0E5E8EB2A8B}" type="slidenum">
              <a:rPr lang="fr-FR" smtClean="0"/>
              <a:pPr/>
              <a:t>6</a:t>
            </a:fld>
            <a:endParaRPr lang="fr-FR"/>
          </a:p>
        </p:txBody>
      </p:sp>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04" y="735036"/>
            <a:ext cx="1152128" cy="1114962"/>
          </a:xfrm>
          <a:prstGeom prst="rect">
            <a:avLst/>
          </a:prstGeom>
        </p:spPr>
      </p:pic>
      <p:pic>
        <p:nvPicPr>
          <p:cNvPr id="10" name="Imag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35798" y="719760"/>
            <a:ext cx="914479" cy="119644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8568952" cy="1354162"/>
          </a:xfrm>
          <a:solidFill>
            <a:srgbClr val="7030A0"/>
          </a:solidFill>
        </p:spPr>
        <p:txBody>
          <a:bodyPr>
            <a:normAutofit fontScale="90000"/>
          </a:bodyPr>
          <a:lstStyle/>
          <a:p>
            <a:r>
              <a:rPr lang="fr-FR" sz="3600" dirty="0" smtClean="0"/>
              <a:t/>
            </a:r>
            <a:br>
              <a:rPr lang="fr-FR" sz="3600" dirty="0" smtClean="0"/>
            </a:br>
            <a:r>
              <a:rPr lang="fr-FR" sz="3600" dirty="0" smtClean="0"/>
              <a:t/>
            </a:r>
            <a:br>
              <a:rPr lang="fr-FR" sz="3600" dirty="0" smtClean="0"/>
            </a:br>
            <a:r>
              <a:rPr lang="fr-FR" sz="3600" dirty="0" err="1" smtClean="0">
                <a:solidFill>
                  <a:srgbClr val="00B050"/>
                </a:solidFill>
              </a:rPr>
              <a:t>Creating</a:t>
            </a:r>
            <a:r>
              <a:rPr lang="fr-FR" sz="3600" dirty="0" smtClean="0">
                <a:solidFill>
                  <a:srgbClr val="00B050"/>
                </a:solidFill>
              </a:rPr>
              <a:t> a </a:t>
            </a:r>
            <a:r>
              <a:rPr lang="en-US" sz="3600" dirty="0" smtClean="0">
                <a:solidFill>
                  <a:srgbClr val="00B050"/>
                </a:solidFill>
              </a:rPr>
              <a:t>citizen reflection and having a responsible attitude towards consumer society.</a:t>
            </a:r>
            <a:r>
              <a:rPr lang="fr-FR" dirty="0" smtClean="0">
                <a:solidFill>
                  <a:srgbClr val="00B050"/>
                </a:solidFill>
              </a:rPr>
              <a:t/>
            </a:r>
            <a:br>
              <a:rPr lang="fr-FR" dirty="0" smtClean="0">
                <a:solidFill>
                  <a:srgbClr val="00B050"/>
                </a:solidFill>
              </a:rPr>
            </a:br>
            <a:endParaRPr lang="fr-FR" dirty="0">
              <a:solidFill>
                <a:srgbClr val="00B050"/>
              </a:solidFill>
            </a:endParaRPr>
          </a:p>
        </p:txBody>
      </p:sp>
      <p:sp>
        <p:nvSpPr>
          <p:cNvPr id="3" name="Espace réservé du contenu 2"/>
          <p:cNvSpPr>
            <a:spLocks noGrp="1"/>
          </p:cNvSpPr>
          <p:nvPr>
            <p:ph idx="1"/>
          </p:nvPr>
        </p:nvSpPr>
        <p:spPr/>
        <p:style>
          <a:lnRef idx="2">
            <a:schemeClr val="accent4">
              <a:shade val="50000"/>
            </a:schemeClr>
          </a:lnRef>
          <a:fillRef idx="1">
            <a:schemeClr val="accent4"/>
          </a:fillRef>
          <a:effectRef idx="0">
            <a:schemeClr val="accent4"/>
          </a:effectRef>
          <a:fontRef idx="minor">
            <a:schemeClr val="lt1"/>
          </a:fontRef>
        </p:style>
        <p:txBody>
          <a:bodyPr/>
          <a:lstStyle/>
          <a:p>
            <a:pPr lvl="0"/>
            <a:r>
              <a:rPr lang="en-US" dirty="0" smtClean="0"/>
              <a:t>Learning how to read a newspaper, how to use the social networks.</a:t>
            </a:r>
            <a:endParaRPr lang="fr-FR" dirty="0" smtClean="0"/>
          </a:p>
          <a:p>
            <a:pPr lvl="0"/>
            <a:r>
              <a:rPr lang="en-US" dirty="0" smtClean="0"/>
              <a:t>Learning and getting involved in sustainable development.</a:t>
            </a:r>
            <a:endParaRPr lang="fr-FR" dirty="0" smtClean="0"/>
          </a:p>
          <a:p>
            <a:r>
              <a:rPr lang="en-US" dirty="0" smtClean="0"/>
              <a:t>Organization of projects and festivals.</a:t>
            </a:r>
            <a:endParaRPr lang="fr-FR" dirty="0" smtClean="0"/>
          </a:p>
          <a:p>
            <a:r>
              <a:rPr lang="en-US" dirty="0" smtClean="0"/>
              <a:t>Opening onto other cultures with partnerships with a Spanish and Russian schools, 2 Erasmus + projects.</a:t>
            </a:r>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fld id="{5F082C82-E88C-4B69-BA6E-F0E5E8EB2A8B}" type="slidenum">
              <a:rPr lang="fr-FR" smtClean="0"/>
              <a:pPr/>
              <a:t>7</a:t>
            </a:fld>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229832"/>
            <a:ext cx="1152128" cy="1114962"/>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8001" y="148350"/>
            <a:ext cx="914479" cy="119644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Le lycée Sud-Médoc sur le terrain</a:t>
            </a:r>
            <a:br>
              <a:rPr lang="fr-FR" b="1" dirty="0" smtClean="0"/>
            </a:br>
            <a:endParaRPr lang="fr-FR" dirty="0"/>
          </a:p>
        </p:txBody>
      </p:sp>
      <p:sp>
        <p:nvSpPr>
          <p:cNvPr id="3" name="Espace réservé du contenu 2"/>
          <p:cNvSpPr>
            <a:spLocks noGrp="1"/>
          </p:cNvSpPr>
          <p:nvPr>
            <p:ph idx="1"/>
          </p:nvPr>
        </p:nvSpPr>
        <p:spPr>
          <a:xfrm>
            <a:off x="395536" y="2132856"/>
            <a:ext cx="7992888" cy="3993307"/>
          </a:xfrm>
        </p:spPr>
        <p:txBody>
          <a:bodyPr>
            <a:noAutofit/>
          </a:bodyPr>
          <a:lstStyle/>
          <a:p>
            <a:r>
              <a:rPr lang="fr-FR" sz="1200" b="1" dirty="0" smtClean="0"/>
              <a:t>Le lycée Sud-Médoc sur le terrain</a:t>
            </a:r>
          </a:p>
          <a:p>
            <a:pPr>
              <a:buNone/>
            </a:pPr>
            <a:r>
              <a:rPr lang="fr-FR" sz="1200" dirty="0" smtClean="0"/>
              <a:t>	 le 24/05/2011 à 06h00 par </a:t>
            </a:r>
            <a:r>
              <a:rPr lang="fr-FR" sz="1200" dirty="0" smtClean="0">
                <a:hlinkClick r:id="rId2"/>
              </a:rPr>
              <a:t>Nathan A. et Paul B. </a:t>
            </a:r>
            <a:endParaRPr lang="fr-FR" sz="1200" dirty="0" smtClean="0"/>
          </a:p>
          <a:p>
            <a:r>
              <a:rPr lang="fr-FR" sz="1200" b="1" dirty="0" smtClean="0"/>
              <a:t>Les élèves ont étudié le développement durable et cherché des actions à mener. </a:t>
            </a:r>
          </a:p>
          <a:p>
            <a:r>
              <a:rPr lang="fr-FR" sz="1200" b="1" dirty="0" smtClean="0"/>
              <a:t>Les lycéens ont aussi recensé les espèces végétales.</a:t>
            </a:r>
            <a:endParaRPr lang="fr-FR" sz="1200" dirty="0" smtClean="0"/>
          </a:p>
          <a:p>
            <a:r>
              <a:rPr lang="fr-FR" sz="1200" dirty="0" smtClean="0"/>
              <a:t>Les élèves de seconde du lycée Sud-Médoc ont travaillé cette année sur les énergies renouvelables ainsi que sur l'engagement des jeunes. Les classes de seconde travail étaient encadrées </a:t>
            </a:r>
            <a:r>
              <a:rPr lang="fr-FR" sz="1200" b="1" dirty="0" smtClean="0"/>
              <a:t>par François </a:t>
            </a:r>
            <a:r>
              <a:rPr lang="fr-FR" sz="1200" b="1" dirty="0" err="1" smtClean="0"/>
              <a:t>Laventure</a:t>
            </a:r>
            <a:r>
              <a:rPr lang="fr-FR" sz="1200" b="1" dirty="0" smtClean="0"/>
              <a:t> (histoire-géographie) et Christophe </a:t>
            </a:r>
            <a:r>
              <a:rPr lang="fr-FR" sz="1200" b="1" dirty="0" err="1" smtClean="0"/>
              <a:t>Monferrand</a:t>
            </a:r>
            <a:r>
              <a:rPr lang="fr-FR" sz="1200" b="1" dirty="0" smtClean="0"/>
              <a:t> en sciences de la vie et de la terre (SVT).</a:t>
            </a:r>
            <a:r>
              <a:rPr lang="fr-FR" sz="1200" dirty="0" smtClean="0"/>
              <a:t> Dans le cadre de notre opération « Jeunes reporters du développement durable » avec le Centre de liaison entre l'enseignement et les médias d'information (</a:t>
            </a:r>
            <a:r>
              <a:rPr lang="fr-FR" sz="1200" dirty="0" err="1" smtClean="0"/>
              <a:t>Clemi</a:t>
            </a:r>
            <a:r>
              <a:rPr lang="fr-FR" sz="1200" dirty="0" smtClean="0"/>
              <a:t>), nous publions ici quelques-uns de leurs textes. </a:t>
            </a:r>
          </a:p>
          <a:p>
            <a:r>
              <a:rPr lang="fr-FR" sz="1200" dirty="0" smtClean="0"/>
              <a:t>Le photovoltaïque À </a:t>
            </a:r>
            <a:r>
              <a:rPr lang="fr-FR" sz="1200" dirty="0" err="1" smtClean="0"/>
              <a:t>Saumos</a:t>
            </a:r>
            <a:r>
              <a:rPr lang="fr-FR" sz="1200" dirty="0" smtClean="0"/>
              <a:t>, deux sites sinistrés par la tempête, la </a:t>
            </a:r>
            <a:r>
              <a:rPr lang="fr-FR" sz="1200" dirty="0" err="1" smtClean="0"/>
              <a:t>Rahouse</a:t>
            </a:r>
            <a:r>
              <a:rPr lang="fr-FR" sz="1200" dirty="0" smtClean="0"/>
              <a:t> et </a:t>
            </a:r>
            <a:r>
              <a:rPr lang="fr-FR" sz="1200" dirty="0" err="1" smtClean="0"/>
              <a:t>Gartiou</a:t>
            </a:r>
            <a:r>
              <a:rPr lang="fr-FR" sz="1200" dirty="0" smtClean="0"/>
              <a:t>-</a:t>
            </a:r>
            <a:r>
              <a:rPr lang="fr-FR" sz="1200" dirty="0" err="1" smtClean="0"/>
              <a:t>Croutat</a:t>
            </a:r>
            <a:r>
              <a:rPr lang="fr-FR" sz="1200" dirty="0" smtClean="0"/>
              <a:t>, parcelles de 30 ha chacune, répondent aux conditions requises par les sociétés spécialisées qui construisent des centrales photovoltaïques, les entretiennent et les exploitent en revendant l'électricité à ERDF. Après consultation de trois sociétés, la municipalité a choisi la société </a:t>
            </a:r>
            <a:r>
              <a:rPr lang="fr-FR" sz="1200" dirty="0" err="1" smtClean="0"/>
              <a:t>Cegelec</a:t>
            </a:r>
            <a:r>
              <a:rPr lang="fr-FR" sz="1200" dirty="0" smtClean="0"/>
              <a:t>, qui propose le meilleur rendement. </a:t>
            </a:r>
          </a:p>
          <a:p>
            <a:r>
              <a:rPr lang="fr-FR" sz="1200" b="1" dirty="0" smtClean="0"/>
              <a:t>La tempête Klaus de 2009 </a:t>
            </a:r>
            <a:r>
              <a:rPr lang="fr-FR" sz="1200" dirty="0" smtClean="0"/>
              <a:t>a durement frappé la forêt communale de </a:t>
            </a:r>
            <a:r>
              <a:rPr lang="fr-FR" sz="1200" dirty="0" err="1" smtClean="0"/>
              <a:t>Saumos</a:t>
            </a:r>
            <a:r>
              <a:rPr lang="fr-FR" sz="1200" dirty="0" smtClean="0"/>
              <a:t>, avec plus de 40 % de son espace forestier détruit. Revenu essentiel du village, le bois a vu son prix fortement baisser. La commune, privée d'une ressource budgétaire conséquente et désireuse de ne pas augmenter les recettes fiscales, s'est donc tournée vers cette nouvelle solution. Une solution sans nuisance sonore, aux coûts d'entretien limités et à l'excellente longévité. </a:t>
            </a:r>
          </a:p>
          <a:p>
            <a:r>
              <a:rPr lang="fr-FR" sz="1200" dirty="0" smtClean="0"/>
              <a:t>En attendant, tout le monde patiente et la mairie peaufine ses projets. Mais elle tient aussi au bien-être de ses administrés : « La commune veut être un lieu ouvert sur les ressources énergétiques nouvelles afin de faire entrer dans le budget communal des revenus qui aident à la réalisation de nos projets. En même temps, nous voulons préserver l'harmonie des espaces de vie et des espaces verts » nous explique, soucieux de l'environnement, M. le maire, Fernand </a:t>
            </a:r>
            <a:r>
              <a:rPr lang="fr-FR" sz="1200" dirty="0" err="1" smtClean="0"/>
              <a:t>Gaillardo</a:t>
            </a:r>
            <a:r>
              <a:rPr lang="fr-FR" sz="1200" dirty="0" smtClean="0"/>
              <a:t>.</a:t>
            </a:r>
          </a:p>
          <a:p>
            <a:endParaRPr lang="fr-FR" sz="1200" dirty="0"/>
          </a:p>
        </p:txBody>
      </p:sp>
      <p:pic>
        <p:nvPicPr>
          <p:cNvPr id="19458" name="Picture 2"/>
          <p:cNvPicPr>
            <a:picLocks noChangeAspect="1" noChangeArrowheads="1"/>
          </p:cNvPicPr>
          <p:nvPr/>
        </p:nvPicPr>
        <p:blipFill>
          <a:blip r:embed="rId3" cstate="print"/>
          <a:srcRect/>
          <a:stretch>
            <a:fillRect/>
          </a:stretch>
        </p:blipFill>
        <p:spPr bwMode="auto">
          <a:xfrm>
            <a:off x="5352256" y="960426"/>
            <a:ext cx="2267744" cy="1513483"/>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1619672" y="980728"/>
            <a:ext cx="1052914" cy="623427"/>
          </a:xfrm>
          <a:prstGeom prst="rect">
            <a:avLst/>
          </a:prstGeom>
          <a:noFill/>
          <a:ln w="9525">
            <a:noFill/>
            <a:miter lim="800000"/>
            <a:headEnd/>
            <a:tailEnd/>
          </a:ln>
        </p:spPr>
      </p:pic>
      <p:sp>
        <p:nvSpPr>
          <p:cNvPr id="4" name="Espace réservé du numéro de diapositive 3"/>
          <p:cNvSpPr>
            <a:spLocks noGrp="1"/>
          </p:cNvSpPr>
          <p:nvPr>
            <p:ph type="sldNum" sz="quarter" idx="12"/>
          </p:nvPr>
        </p:nvSpPr>
        <p:spPr/>
        <p:txBody>
          <a:bodyPr/>
          <a:lstStyle/>
          <a:p>
            <a:fld id="{5F082C82-E88C-4B69-BA6E-F0E5E8EB2A8B}" type="slidenum">
              <a:rPr lang="fr-FR" smtClean="0"/>
              <a:pPr/>
              <a:t>8</a:t>
            </a:fld>
            <a:endParaRPr lang="fr-FR"/>
          </a:p>
        </p:txBody>
      </p:sp>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660285"/>
            <a:ext cx="1152128" cy="1114962"/>
          </a:xfrm>
          <a:prstGeom prst="rect">
            <a:avLst/>
          </a:prstGeom>
        </p:spPr>
      </p:pic>
      <p:pic>
        <p:nvPicPr>
          <p:cNvPr id="8" name="Imag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48481" y="757608"/>
            <a:ext cx="914479" cy="119644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92D050"/>
          </a:solidFill>
        </p:spPr>
        <p:txBody>
          <a:bodyPr>
            <a:normAutofit fontScale="90000"/>
          </a:bodyPr>
          <a:lstStyle/>
          <a:p>
            <a:r>
              <a:rPr lang="fr-FR" dirty="0" smtClean="0">
                <a:solidFill>
                  <a:srgbClr val="00B050"/>
                </a:solidFill>
              </a:rPr>
              <a:t>SURFING CLUB</a:t>
            </a:r>
            <a:br>
              <a:rPr lang="fr-FR" dirty="0" smtClean="0">
                <a:solidFill>
                  <a:srgbClr val="00B050"/>
                </a:solidFill>
              </a:rPr>
            </a:br>
            <a:r>
              <a:rPr lang="fr-FR" dirty="0" smtClean="0">
                <a:solidFill>
                  <a:srgbClr val="00B050"/>
                </a:solidFill>
              </a:rPr>
              <a:t>A </a:t>
            </a:r>
            <a:r>
              <a:rPr lang="fr-FR" dirty="0" err="1" smtClean="0">
                <a:solidFill>
                  <a:srgbClr val="00B050"/>
                </a:solidFill>
              </a:rPr>
              <a:t>sound</a:t>
            </a:r>
            <a:r>
              <a:rPr lang="fr-FR" dirty="0" smtClean="0">
                <a:solidFill>
                  <a:srgbClr val="00B050"/>
                </a:solidFill>
              </a:rPr>
              <a:t> </a:t>
            </a:r>
            <a:r>
              <a:rPr lang="fr-FR" dirty="0" err="1" smtClean="0">
                <a:solidFill>
                  <a:srgbClr val="00B050"/>
                </a:solidFill>
              </a:rPr>
              <a:t>mind</a:t>
            </a:r>
            <a:r>
              <a:rPr lang="fr-FR" dirty="0" smtClean="0">
                <a:solidFill>
                  <a:srgbClr val="00B050"/>
                </a:solidFill>
              </a:rPr>
              <a:t> in a </a:t>
            </a:r>
            <a:r>
              <a:rPr lang="fr-FR" dirty="0" err="1" smtClean="0">
                <a:solidFill>
                  <a:srgbClr val="00B050"/>
                </a:solidFill>
              </a:rPr>
              <a:t>sound</a:t>
            </a:r>
            <a:r>
              <a:rPr lang="fr-FR" dirty="0" smtClean="0">
                <a:solidFill>
                  <a:srgbClr val="00B050"/>
                </a:solidFill>
              </a:rPr>
              <a:t> body</a:t>
            </a:r>
            <a:endParaRPr lang="fr-FR" dirty="0">
              <a:solidFill>
                <a:srgbClr val="00B050"/>
              </a:solidFill>
            </a:endParaRPr>
          </a:p>
        </p:txBody>
      </p:sp>
      <p:sp>
        <p:nvSpPr>
          <p:cNvPr id="3" name="Espace réservé du texte 2"/>
          <p:cNvSpPr>
            <a:spLocks noGrp="1"/>
          </p:cNvSpPr>
          <p:nvPr>
            <p:ph type="body" idx="1"/>
          </p:nvPr>
        </p:nvSpPr>
        <p:spPr/>
        <p:txBody>
          <a:bodyPr>
            <a:normAutofit fontScale="55000" lnSpcReduction="20000"/>
          </a:bodyPr>
          <a:lstStyle/>
          <a:p>
            <a:r>
              <a:rPr lang="fr-FR" dirty="0" smtClean="0">
                <a:solidFill>
                  <a:srgbClr val="00B050"/>
                </a:solidFill>
              </a:rPr>
              <a:t>The close Atlantic </a:t>
            </a:r>
            <a:r>
              <a:rPr lang="fr-FR" dirty="0" err="1" smtClean="0">
                <a:solidFill>
                  <a:srgbClr val="00B050"/>
                </a:solidFill>
              </a:rPr>
              <a:t>ocean</a:t>
            </a:r>
            <a:r>
              <a:rPr lang="fr-FR" dirty="0" smtClean="0">
                <a:solidFill>
                  <a:srgbClr val="00B050"/>
                </a:solidFill>
              </a:rPr>
              <a:t> and the </a:t>
            </a:r>
            <a:r>
              <a:rPr lang="fr-FR" dirty="0" err="1" smtClean="0">
                <a:solidFill>
                  <a:srgbClr val="00B050"/>
                </a:solidFill>
              </a:rPr>
              <a:t>exceptional</a:t>
            </a:r>
            <a:r>
              <a:rPr lang="fr-FR" dirty="0" smtClean="0">
                <a:solidFill>
                  <a:srgbClr val="00B050"/>
                </a:solidFill>
              </a:rPr>
              <a:t> </a:t>
            </a:r>
            <a:r>
              <a:rPr lang="fr-FR" dirty="0" err="1" smtClean="0">
                <a:solidFill>
                  <a:srgbClr val="00B050"/>
                </a:solidFill>
              </a:rPr>
              <a:t>waves</a:t>
            </a:r>
            <a:r>
              <a:rPr lang="fr-FR" dirty="0" smtClean="0">
                <a:solidFill>
                  <a:srgbClr val="00B050"/>
                </a:solidFill>
              </a:rPr>
              <a:t> </a:t>
            </a:r>
            <a:r>
              <a:rPr lang="fr-FR" dirty="0" err="1" smtClean="0">
                <a:solidFill>
                  <a:srgbClr val="00B050"/>
                </a:solidFill>
              </a:rPr>
              <a:t>making</a:t>
            </a:r>
            <a:r>
              <a:rPr lang="fr-FR" dirty="0" smtClean="0">
                <a:solidFill>
                  <a:srgbClr val="00B050"/>
                </a:solidFill>
              </a:rPr>
              <a:t> </a:t>
            </a:r>
            <a:r>
              <a:rPr lang="fr-FR" dirty="0" err="1" smtClean="0">
                <a:solidFill>
                  <a:srgbClr val="00B050"/>
                </a:solidFill>
              </a:rPr>
              <a:t>this</a:t>
            </a:r>
            <a:r>
              <a:rPr lang="fr-FR" dirty="0" smtClean="0">
                <a:solidFill>
                  <a:srgbClr val="00B050"/>
                </a:solidFill>
              </a:rPr>
              <a:t> </a:t>
            </a:r>
            <a:r>
              <a:rPr lang="fr-FR" dirty="0" err="1" smtClean="0">
                <a:solidFill>
                  <a:srgbClr val="00B050"/>
                </a:solidFill>
              </a:rPr>
              <a:t>old</a:t>
            </a:r>
            <a:r>
              <a:rPr lang="fr-FR" dirty="0" smtClean="0">
                <a:solidFill>
                  <a:srgbClr val="00B050"/>
                </a:solidFill>
              </a:rPr>
              <a:t> </a:t>
            </a:r>
            <a:r>
              <a:rPr lang="fr-FR" dirty="0" err="1" smtClean="0">
                <a:solidFill>
                  <a:srgbClr val="00B050"/>
                </a:solidFill>
              </a:rPr>
              <a:t>Hawaian</a:t>
            </a:r>
            <a:r>
              <a:rPr lang="fr-FR" dirty="0" smtClean="0">
                <a:solidFill>
                  <a:srgbClr val="00B050"/>
                </a:solidFill>
              </a:rPr>
              <a:t> sport attractive for the </a:t>
            </a:r>
            <a:r>
              <a:rPr lang="fr-FR" dirty="0" err="1" smtClean="0">
                <a:solidFill>
                  <a:srgbClr val="00B050"/>
                </a:solidFill>
              </a:rPr>
              <a:t>students</a:t>
            </a:r>
            <a:r>
              <a:rPr lang="fr-FR" dirty="0" smtClean="0">
                <a:solidFill>
                  <a:srgbClr val="00B050"/>
                </a:solidFill>
              </a:rPr>
              <a:t>.</a:t>
            </a:r>
            <a:endParaRPr lang="fr-FR" dirty="0">
              <a:solidFill>
                <a:srgbClr val="00B050"/>
              </a:solidFill>
            </a:endParaRPr>
          </a:p>
        </p:txBody>
      </p:sp>
      <p:sp>
        <p:nvSpPr>
          <p:cNvPr id="5" name="Espace réservé du texte 4"/>
          <p:cNvSpPr>
            <a:spLocks noGrp="1"/>
          </p:cNvSpPr>
          <p:nvPr>
            <p:ph type="body" sz="quarter" idx="3"/>
          </p:nvPr>
        </p:nvSpPr>
        <p:spPr>
          <a:xfrm>
            <a:off x="4644008" y="1556792"/>
            <a:ext cx="4041775" cy="639762"/>
          </a:xfrm>
        </p:spPr>
        <p:txBody>
          <a:bodyPr>
            <a:normAutofit fontScale="92500" lnSpcReduction="20000"/>
          </a:bodyPr>
          <a:lstStyle/>
          <a:p>
            <a:r>
              <a:rPr lang="fr-FR" dirty="0" smtClean="0">
                <a:solidFill>
                  <a:srgbClr val="00B050"/>
                </a:solidFill>
              </a:rPr>
              <a:t>The </a:t>
            </a:r>
            <a:r>
              <a:rPr lang="fr-FR" dirty="0" err="1" smtClean="0">
                <a:solidFill>
                  <a:srgbClr val="00B050"/>
                </a:solidFill>
              </a:rPr>
              <a:t>aim</a:t>
            </a:r>
            <a:r>
              <a:rPr lang="fr-FR" dirty="0" smtClean="0">
                <a:solidFill>
                  <a:srgbClr val="00B050"/>
                </a:solidFill>
              </a:rPr>
              <a:t> </a:t>
            </a:r>
            <a:r>
              <a:rPr lang="fr-FR" dirty="0" err="1" smtClean="0">
                <a:solidFill>
                  <a:srgbClr val="00B050"/>
                </a:solidFill>
              </a:rPr>
              <a:t>is</a:t>
            </a:r>
            <a:r>
              <a:rPr lang="fr-FR" dirty="0" smtClean="0">
                <a:solidFill>
                  <a:srgbClr val="00B050"/>
                </a:solidFill>
              </a:rPr>
              <a:t> sharing and </a:t>
            </a:r>
            <a:r>
              <a:rPr lang="fr-FR" dirty="0" err="1" smtClean="0">
                <a:solidFill>
                  <a:srgbClr val="00B050"/>
                </a:solidFill>
              </a:rPr>
              <a:t>discovering</a:t>
            </a:r>
            <a:r>
              <a:rPr lang="fr-FR" dirty="0" smtClean="0">
                <a:solidFill>
                  <a:srgbClr val="00B050"/>
                </a:solidFill>
              </a:rPr>
              <a:t> nature</a:t>
            </a:r>
            <a:endParaRPr lang="fr-FR" dirty="0">
              <a:solidFill>
                <a:srgbClr val="00B050"/>
              </a:solidFill>
            </a:endParaRPr>
          </a:p>
        </p:txBody>
      </p:sp>
      <p:pic>
        <p:nvPicPr>
          <p:cNvPr id="20482" name="Picture 2"/>
          <p:cNvPicPr>
            <a:picLocks noGrp="1" noChangeAspect="1" noChangeArrowheads="1"/>
          </p:cNvPicPr>
          <p:nvPr>
            <p:ph sz="half" idx="2"/>
          </p:nvPr>
        </p:nvPicPr>
        <p:blipFill>
          <a:blip r:embed="rId2" cstate="print"/>
          <a:srcRect/>
          <a:stretch>
            <a:fillRect/>
          </a:stretch>
        </p:blipFill>
        <p:spPr bwMode="auto">
          <a:xfrm>
            <a:off x="457200" y="2626376"/>
            <a:ext cx="4040188" cy="3048286"/>
          </a:xfrm>
          <a:prstGeom prst="rect">
            <a:avLst/>
          </a:prstGeom>
          <a:noFill/>
          <a:ln w="9525">
            <a:noFill/>
            <a:miter lim="800000"/>
            <a:headEnd/>
            <a:tailEnd/>
          </a:ln>
        </p:spPr>
      </p:pic>
      <p:pic>
        <p:nvPicPr>
          <p:cNvPr id="20483" name="Picture 3"/>
          <p:cNvPicPr>
            <a:picLocks noGrp="1" noChangeAspect="1" noChangeArrowheads="1"/>
          </p:cNvPicPr>
          <p:nvPr>
            <p:ph sz="quarter" idx="4"/>
          </p:nvPr>
        </p:nvPicPr>
        <p:blipFill>
          <a:blip r:embed="rId3" cstate="print"/>
          <a:srcRect/>
          <a:stretch>
            <a:fillRect/>
          </a:stretch>
        </p:blipFill>
        <p:spPr bwMode="auto">
          <a:xfrm>
            <a:off x="4645025" y="2749000"/>
            <a:ext cx="4041775" cy="2803038"/>
          </a:xfrm>
          <a:prstGeom prst="rect">
            <a:avLst/>
          </a:prstGeom>
          <a:noFill/>
          <a:ln w="9525">
            <a:noFill/>
            <a:miter lim="800000"/>
            <a:headEnd/>
            <a:tailEnd/>
          </a:ln>
        </p:spPr>
      </p:pic>
      <p:sp>
        <p:nvSpPr>
          <p:cNvPr id="4" name="Espace réservé du numéro de diapositive 3"/>
          <p:cNvSpPr>
            <a:spLocks noGrp="1"/>
          </p:cNvSpPr>
          <p:nvPr>
            <p:ph type="sldNum" sz="quarter" idx="12"/>
          </p:nvPr>
        </p:nvSpPr>
        <p:spPr/>
        <p:txBody>
          <a:bodyPr/>
          <a:lstStyle/>
          <a:p>
            <a:fld id="{5F082C82-E88C-4B69-BA6E-F0E5E8EB2A8B}" type="slidenum">
              <a:rPr lang="fr-FR" smtClean="0"/>
              <a:pPr/>
              <a:t>9</a:t>
            </a:fld>
            <a:endParaRPr lang="fr-FR"/>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229832"/>
            <a:ext cx="1152128" cy="1114962"/>
          </a:xfrm>
          <a:prstGeom prst="rect">
            <a:avLst/>
          </a:prstGeom>
        </p:spPr>
      </p:pic>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2360" y="288653"/>
            <a:ext cx="914479" cy="119644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TotalTime>
  <Words>443</Words>
  <Application>Microsoft Office PowerPoint</Application>
  <PresentationFormat>Näytössä katseltava diaesitys (4:3)</PresentationFormat>
  <Paragraphs>134</Paragraphs>
  <Slides>22</Slides>
  <Notes>1</Notes>
  <HiddenSlides>0</HiddenSlides>
  <MMClips>0</MMClips>
  <ScaleCrop>false</ScaleCrop>
  <HeadingPairs>
    <vt:vector size="4" baseType="variant">
      <vt:variant>
        <vt:lpstr>Teema</vt:lpstr>
      </vt:variant>
      <vt:variant>
        <vt:i4>2</vt:i4>
      </vt:variant>
      <vt:variant>
        <vt:lpstr>Dian otsikot</vt:lpstr>
      </vt:variant>
      <vt:variant>
        <vt:i4>22</vt:i4>
      </vt:variant>
    </vt:vector>
  </HeadingPairs>
  <TitlesOfParts>
    <vt:vector size="24" baseType="lpstr">
      <vt:lpstr>Thème Office</vt:lpstr>
      <vt:lpstr>Brin</vt:lpstr>
      <vt:lpstr>LLYLyc</vt:lpstr>
      <vt:lpstr> Our  secondary senior school </vt:lpstr>
      <vt:lpstr>The school’s goals</vt:lpstr>
      <vt:lpstr>1. Graduating</vt:lpstr>
      <vt:lpstr>2. CULTURAL AWARENESS</vt:lpstr>
      <vt:lpstr>Cultural centres and partnership with the school</vt:lpstr>
      <vt:lpstr>  Creating a citizen reflection and having a responsible attitude towards consumer society. </vt:lpstr>
      <vt:lpstr>Le lycée Sud-Médoc sur le terrain </vt:lpstr>
      <vt:lpstr>SURFING CLUB A sound mind in a sound body</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LLYLyc</dc:title>
  <dc:creator>chris</dc:creator>
  <cp:lastModifiedBy>Inka Kokkonen</cp:lastModifiedBy>
  <cp:revision>24</cp:revision>
  <dcterms:created xsi:type="dcterms:W3CDTF">2015-04-06T08:20:35Z</dcterms:created>
  <dcterms:modified xsi:type="dcterms:W3CDTF">2016-11-29T13:49:43Z</dcterms:modified>
</cp:coreProperties>
</file>